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72" r:id="rId3"/>
    <p:sldId id="267" r:id="rId4"/>
    <p:sldId id="273" r:id="rId5"/>
  </p:sldIdLst>
  <p:sldSz cx="6858000" cy="9906000" type="A4"/>
  <p:notesSz cx="6858000" cy="9144000"/>
  <p:defaultTextStyle>
    <a:defPPr>
      <a:defRPr lang="ja-JP"/>
    </a:defPPr>
    <a:lvl1pPr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6103" indent="-11402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3394" indent="-229240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0684" indent="-344453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7975" indent="-45966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1710385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052462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2394539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2736616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680" autoAdjust="0"/>
    <p:restoredTop sz="96786" autoAdjust="0"/>
  </p:normalViewPr>
  <p:slideViewPr>
    <p:cSldViewPr>
      <p:cViewPr varScale="1">
        <p:scale>
          <a:sx n="79" d="100"/>
          <a:sy n="79" d="100"/>
        </p:scale>
        <p:origin x="2820" y="114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80023" cy="18002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307962"/>
            <a:ext cx="7772400" cy="159252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4210050"/>
            <a:ext cx="6400800" cy="18986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364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72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092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456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82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18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548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4912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349475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8760617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97526"/>
            <a:ext cx="2057400" cy="6339152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97526"/>
            <a:ext cx="6019800" cy="6339152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6734044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593983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4" y="4774144"/>
            <a:ext cx="7772400" cy="1475581"/>
          </a:xfrm>
        </p:spPr>
        <p:txBody>
          <a:bodyPr anchor="t"/>
          <a:lstStyle>
            <a:lvl1pPr algn="l">
              <a:defRPr sz="3786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4" y="3148940"/>
            <a:ext cx="7772400" cy="1625203"/>
          </a:xfrm>
        </p:spPr>
        <p:txBody>
          <a:bodyPr anchor="b"/>
          <a:lstStyle>
            <a:lvl1pPr marL="0" indent="0">
              <a:buNone/>
              <a:defRPr sz="1929">
                <a:solidFill>
                  <a:schemeClr val="tx1">
                    <a:tint val="75000"/>
                  </a:schemeClr>
                </a:solidFill>
              </a:defRPr>
            </a:lvl1pPr>
            <a:lvl2pPr marL="436406" indent="0">
              <a:buNone/>
              <a:defRPr sz="1714">
                <a:solidFill>
                  <a:schemeClr val="tx1">
                    <a:tint val="75000"/>
                  </a:schemeClr>
                </a:solidFill>
              </a:defRPr>
            </a:lvl2pPr>
            <a:lvl3pPr marL="87281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309218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4pPr>
            <a:lvl5pPr marL="1745624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5pPr>
            <a:lvl6pPr marL="2182031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6pPr>
            <a:lvl7pPr marL="2618437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7pPr>
            <a:lvl8pPr marL="3054843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8pPr>
            <a:lvl9pPr marL="3491249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58857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733552"/>
            <a:ext cx="4038600" cy="4903126"/>
          </a:xfrm>
        </p:spPr>
        <p:txBody>
          <a:bodyPr/>
          <a:lstStyle>
            <a:lvl1pPr>
              <a:defRPr sz="2643"/>
            </a:lvl1pPr>
            <a:lvl2pPr>
              <a:defRPr sz="2286"/>
            </a:lvl2pPr>
            <a:lvl3pPr>
              <a:defRPr sz="1929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733552"/>
            <a:ext cx="4038600" cy="4903126"/>
          </a:xfrm>
        </p:spPr>
        <p:txBody>
          <a:bodyPr/>
          <a:lstStyle>
            <a:lvl1pPr>
              <a:defRPr sz="2643"/>
            </a:lvl1pPr>
            <a:lvl2pPr>
              <a:defRPr sz="2286"/>
            </a:lvl2pPr>
            <a:lvl3pPr>
              <a:defRPr sz="1929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895324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63039"/>
            <a:ext cx="4040188" cy="693076"/>
          </a:xfrm>
        </p:spPr>
        <p:txBody>
          <a:bodyPr anchor="b"/>
          <a:lstStyle>
            <a:lvl1pPr marL="0" indent="0">
              <a:buNone/>
              <a:defRPr sz="2286" b="1"/>
            </a:lvl1pPr>
            <a:lvl2pPr marL="436406" indent="0">
              <a:buNone/>
              <a:defRPr sz="1929" b="1"/>
            </a:lvl2pPr>
            <a:lvl3pPr marL="872812" indent="0">
              <a:buNone/>
              <a:defRPr sz="1714" b="1"/>
            </a:lvl3pPr>
            <a:lvl4pPr marL="1309218" indent="0">
              <a:buNone/>
              <a:defRPr sz="1500" b="1"/>
            </a:lvl4pPr>
            <a:lvl5pPr marL="1745624" indent="0">
              <a:buNone/>
              <a:defRPr sz="1500" b="1"/>
            </a:lvl5pPr>
            <a:lvl6pPr marL="2182031" indent="0">
              <a:buNone/>
              <a:defRPr sz="1500" b="1"/>
            </a:lvl6pPr>
            <a:lvl7pPr marL="2618437" indent="0">
              <a:buNone/>
              <a:defRPr sz="1500" b="1"/>
            </a:lvl7pPr>
            <a:lvl8pPr marL="3054843" indent="0">
              <a:buNone/>
              <a:defRPr sz="1500" b="1"/>
            </a:lvl8pPr>
            <a:lvl9pPr marL="3491249" indent="0">
              <a:buNone/>
              <a:defRPr sz="15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356115"/>
            <a:ext cx="4040188" cy="4280562"/>
          </a:xfrm>
        </p:spPr>
        <p:txBody>
          <a:bodyPr/>
          <a:lstStyle>
            <a:lvl1pPr>
              <a:defRPr sz="2286"/>
            </a:lvl1pPr>
            <a:lvl2pPr>
              <a:defRPr sz="1929"/>
            </a:lvl2pPr>
            <a:lvl3pPr>
              <a:defRPr sz="1714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6" y="1663039"/>
            <a:ext cx="4041776" cy="693076"/>
          </a:xfrm>
        </p:spPr>
        <p:txBody>
          <a:bodyPr anchor="b"/>
          <a:lstStyle>
            <a:lvl1pPr marL="0" indent="0">
              <a:buNone/>
              <a:defRPr sz="2286" b="1"/>
            </a:lvl1pPr>
            <a:lvl2pPr marL="436406" indent="0">
              <a:buNone/>
              <a:defRPr sz="1929" b="1"/>
            </a:lvl2pPr>
            <a:lvl3pPr marL="872812" indent="0">
              <a:buNone/>
              <a:defRPr sz="1714" b="1"/>
            </a:lvl3pPr>
            <a:lvl4pPr marL="1309218" indent="0">
              <a:buNone/>
              <a:defRPr sz="1500" b="1"/>
            </a:lvl4pPr>
            <a:lvl5pPr marL="1745624" indent="0">
              <a:buNone/>
              <a:defRPr sz="1500" b="1"/>
            </a:lvl5pPr>
            <a:lvl6pPr marL="2182031" indent="0">
              <a:buNone/>
              <a:defRPr sz="1500" b="1"/>
            </a:lvl6pPr>
            <a:lvl7pPr marL="2618437" indent="0">
              <a:buNone/>
              <a:defRPr sz="1500" b="1"/>
            </a:lvl7pPr>
            <a:lvl8pPr marL="3054843" indent="0">
              <a:buNone/>
              <a:defRPr sz="1500" b="1"/>
            </a:lvl8pPr>
            <a:lvl9pPr marL="3491249" indent="0">
              <a:buNone/>
              <a:defRPr sz="15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6" y="2356115"/>
            <a:ext cx="4041776" cy="4280562"/>
          </a:xfrm>
        </p:spPr>
        <p:txBody>
          <a:bodyPr/>
          <a:lstStyle>
            <a:lvl1pPr>
              <a:defRPr sz="2286"/>
            </a:lvl1pPr>
            <a:lvl2pPr>
              <a:defRPr sz="1929"/>
            </a:lvl2pPr>
            <a:lvl3pPr>
              <a:defRPr sz="1714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526249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84520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1843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95804"/>
            <a:ext cx="3008314" cy="1258888"/>
          </a:xfrm>
        </p:spPr>
        <p:txBody>
          <a:bodyPr anchor="b"/>
          <a:lstStyle>
            <a:lvl1pPr algn="l">
              <a:defRPr sz="192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1" y="295806"/>
            <a:ext cx="5111750" cy="6340872"/>
          </a:xfrm>
        </p:spPr>
        <p:txBody>
          <a:bodyPr/>
          <a:lstStyle>
            <a:lvl1pPr>
              <a:defRPr sz="3071"/>
            </a:lvl1pPr>
            <a:lvl2pPr>
              <a:defRPr sz="2643"/>
            </a:lvl2pPr>
            <a:lvl3pPr>
              <a:defRPr sz="2286"/>
            </a:lvl3pPr>
            <a:lvl4pPr>
              <a:defRPr sz="1929"/>
            </a:lvl4pPr>
            <a:lvl5pPr>
              <a:defRPr sz="1929"/>
            </a:lvl5pPr>
            <a:lvl6pPr>
              <a:defRPr sz="1929"/>
            </a:lvl6pPr>
            <a:lvl7pPr>
              <a:defRPr sz="1929"/>
            </a:lvl7pPr>
            <a:lvl8pPr>
              <a:defRPr sz="1929"/>
            </a:lvl8pPr>
            <a:lvl9pPr>
              <a:defRPr sz="192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554693"/>
            <a:ext cx="3008314" cy="5081985"/>
          </a:xfrm>
        </p:spPr>
        <p:txBody>
          <a:bodyPr/>
          <a:lstStyle>
            <a:lvl1pPr marL="0" indent="0">
              <a:buNone/>
              <a:defRPr sz="1357"/>
            </a:lvl1pPr>
            <a:lvl2pPr marL="436406" indent="0">
              <a:buNone/>
              <a:defRPr sz="1143"/>
            </a:lvl2pPr>
            <a:lvl3pPr marL="872812" indent="0">
              <a:buNone/>
              <a:defRPr sz="929"/>
            </a:lvl3pPr>
            <a:lvl4pPr marL="1309218" indent="0">
              <a:buNone/>
              <a:defRPr sz="857"/>
            </a:lvl4pPr>
            <a:lvl5pPr marL="1745624" indent="0">
              <a:buNone/>
              <a:defRPr sz="857"/>
            </a:lvl5pPr>
            <a:lvl6pPr marL="2182031" indent="0">
              <a:buNone/>
              <a:defRPr sz="857"/>
            </a:lvl6pPr>
            <a:lvl7pPr marL="2618437" indent="0">
              <a:buNone/>
              <a:defRPr sz="857"/>
            </a:lvl7pPr>
            <a:lvl8pPr marL="3054843" indent="0">
              <a:buNone/>
              <a:defRPr sz="857"/>
            </a:lvl8pPr>
            <a:lvl9pPr marL="3491249" indent="0">
              <a:buNone/>
              <a:defRPr sz="8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241114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5200650"/>
            <a:ext cx="5486400" cy="613966"/>
          </a:xfrm>
        </p:spPr>
        <p:txBody>
          <a:bodyPr anchor="b"/>
          <a:lstStyle>
            <a:lvl1pPr algn="l">
              <a:defRPr sz="192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63840"/>
            <a:ext cx="5486400" cy="445770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3071"/>
            </a:lvl1pPr>
            <a:lvl2pPr marL="436406" indent="0">
              <a:buNone/>
              <a:defRPr sz="2643"/>
            </a:lvl2pPr>
            <a:lvl3pPr marL="872812" indent="0">
              <a:buNone/>
              <a:defRPr sz="2286"/>
            </a:lvl3pPr>
            <a:lvl4pPr marL="1309218" indent="0">
              <a:buNone/>
              <a:defRPr sz="1929"/>
            </a:lvl4pPr>
            <a:lvl5pPr marL="1745624" indent="0">
              <a:buNone/>
              <a:defRPr sz="1929"/>
            </a:lvl5pPr>
            <a:lvl6pPr marL="2182031" indent="0">
              <a:buNone/>
              <a:defRPr sz="1929"/>
            </a:lvl6pPr>
            <a:lvl7pPr marL="2618437" indent="0">
              <a:buNone/>
              <a:defRPr sz="1929"/>
            </a:lvl7pPr>
            <a:lvl8pPr marL="3054843" indent="0">
              <a:buNone/>
              <a:defRPr sz="1929"/>
            </a:lvl8pPr>
            <a:lvl9pPr marL="3491249" indent="0">
              <a:buNone/>
              <a:defRPr sz="1929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814616"/>
            <a:ext cx="5486400" cy="871934"/>
          </a:xfrm>
        </p:spPr>
        <p:txBody>
          <a:bodyPr/>
          <a:lstStyle>
            <a:lvl1pPr marL="0" indent="0">
              <a:buNone/>
              <a:defRPr sz="1357"/>
            </a:lvl1pPr>
            <a:lvl2pPr marL="436406" indent="0">
              <a:buNone/>
              <a:defRPr sz="1143"/>
            </a:lvl2pPr>
            <a:lvl3pPr marL="872812" indent="0">
              <a:buNone/>
              <a:defRPr sz="929"/>
            </a:lvl3pPr>
            <a:lvl4pPr marL="1309218" indent="0">
              <a:buNone/>
              <a:defRPr sz="857"/>
            </a:lvl4pPr>
            <a:lvl5pPr marL="1745624" indent="0">
              <a:buNone/>
              <a:defRPr sz="857"/>
            </a:lvl5pPr>
            <a:lvl6pPr marL="2182031" indent="0">
              <a:buNone/>
              <a:defRPr sz="857"/>
            </a:lvl6pPr>
            <a:lvl7pPr marL="2618437" indent="0">
              <a:buNone/>
              <a:defRPr sz="857"/>
            </a:lvl7pPr>
            <a:lvl8pPr marL="3054843" indent="0">
              <a:buNone/>
              <a:defRPr sz="857"/>
            </a:lvl8pPr>
            <a:lvl9pPr marL="3491249" indent="0">
              <a:buNone/>
              <a:defRPr sz="8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145859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872009" rtl="0" fontAlgn="base">
        <a:spcBef>
          <a:spcPct val="0"/>
        </a:spcBef>
        <a:spcAft>
          <a:spcPct val="0"/>
        </a:spcAft>
        <a:defRPr kumimoji="1" sz="4214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326578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653156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979734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306312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26578" indent="-326578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071" kern="1200">
          <a:solidFill>
            <a:schemeClr val="tx1"/>
          </a:solidFill>
          <a:latin typeface="+mn-lt"/>
          <a:ea typeface="+mn-ea"/>
          <a:cs typeface="+mn-cs"/>
        </a:defRPr>
      </a:lvl1pPr>
      <a:lvl2pPr marL="708720" indent="-272148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643" kern="1200">
          <a:solidFill>
            <a:schemeClr val="tx1"/>
          </a:solidFill>
          <a:latin typeface="+mn-lt"/>
          <a:ea typeface="+mn-ea"/>
          <a:cs typeface="+mn-cs"/>
        </a:defRPr>
      </a:lvl2pPr>
      <a:lvl3pPr marL="1090861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286" kern="1200">
          <a:solidFill>
            <a:schemeClr val="tx1"/>
          </a:solidFill>
          <a:latin typeface="+mn-lt"/>
          <a:ea typeface="+mn-ea"/>
          <a:cs typeface="+mn-cs"/>
        </a:defRPr>
      </a:lvl3pPr>
      <a:lvl4pPr marL="1526298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4pPr>
      <a:lvl5pPr marL="1962870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5pPr>
      <a:lvl6pPr marL="2400234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6pPr>
      <a:lvl7pPr marL="2836640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7pPr>
      <a:lvl8pPr marL="3273046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8pPr>
      <a:lvl9pPr marL="3709452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1pPr>
      <a:lvl2pPr marL="436406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2pPr>
      <a:lvl3pPr marL="872812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3pPr>
      <a:lvl4pPr marL="1309218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4pPr>
      <a:lvl5pPr marL="1745624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5pPr>
      <a:lvl6pPr marL="2182031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6pPr>
      <a:lvl7pPr marL="2618437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7pPr>
      <a:lvl8pPr marL="3054843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8pPr>
      <a:lvl9pPr marL="3491249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662" name="Group 302"/>
          <p:cNvGrpSpPr>
            <a:grpSpLocks/>
          </p:cNvGrpSpPr>
          <p:nvPr/>
        </p:nvGrpSpPr>
        <p:grpSpPr bwMode="auto">
          <a:xfrm>
            <a:off x="86179" y="1673679"/>
            <a:ext cx="6653893" cy="6655027"/>
            <a:chOff x="76" y="1140"/>
            <a:chExt cx="5868" cy="5869"/>
          </a:xfrm>
        </p:grpSpPr>
        <p:sp>
          <p:nvSpPr>
            <p:cNvPr id="15620" name="Freeform 260"/>
            <p:cNvSpPr>
              <a:spLocks/>
            </p:cNvSpPr>
            <p:nvPr/>
          </p:nvSpPr>
          <p:spPr bwMode="auto">
            <a:xfrm>
              <a:off x="2427" y="2303"/>
              <a:ext cx="823" cy="1390"/>
            </a:xfrm>
            <a:custGeom>
              <a:avLst/>
              <a:gdLst>
                <a:gd name="T0" fmla="*/ 482 w 822"/>
                <a:gd name="T1" fmla="*/ 1389 h 1389"/>
                <a:gd name="T2" fmla="*/ 595 w 822"/>
                <a:gd name="T3" fmla="*/ 1389 h 1389"/>
                <a:gd name="T4" fmla="*/ 595 w 822"/>
                <a:gd name="T5" fmla="*/ 1332 h 1389"/>
                <a:gd name="T6" fmla="*/ 652 w 822"/>
                <a:gd name="T7" fmla="*/ 1247 h 1389"/>
                <a:gd name="T8" fmla="*/ 623 w 822"/>
                <a:gd name="T9" fmla="*/ 1162 h 1389"/>
                <a:gd name="T10" fmla="*/ 567 w 822"/>
                <a:gd name="T11" fmla="*/ 1134 h 1389"/>
                <a:gd name="T12" fmla="*/ 567 w 822"/>
                <a:gd name="T13" fmla="*/ 1105 h 1389"/>
                <a:gd name="T14" fmla="*/ 538 w 822"/>
                <a:gd name="T15" fmla="*/ 1049 h 1389"/>
                <a:gd name="T16" fmla="*/ 538 w 822"/>
                <a:gd name="T17" fmla="*/ 992 h 1389"/>
                <a:gd name="T18" fmla="*/ 482 w 822"/>
                <a:gd name="T19" fmla="*/ 992 h 1389"/>
                <a:gd name="T20" fmla="*/ 482 w 822"/>
                <a:gd name="T21" fmla="*/ 935 h 1389"/>
                <a:gd name="T22" fmla="*/ 567 w 822"/>
                <a:gd name="T23" fmla="*/ 935 h 1389"/>
                <a:gd name="T24" fmla="*/ 623 w 822"/>
                <a:gd name="T25" fmla="*/ 907 h 1389"/>
                <a:gd name="T26" fmla="*/ 623 w 822"/>
                <a:gd name="T27" fmla="*/ 822 h 1389"/>
                <a:gd name="T28" fmla="*/ 680 w 822"/>
                <a:gd name="T29" fmla="*/ 737 h 1389"/>
                <a:gd name="T30" fmla="*/ 652 w 822"/>
                <a:gd name="T31" fmla="*/ 652 h 1389"/>
                <a:gd name="T32" fmla="*/ 708 w 822"/>
                <a:gd name="T33" fmla="*/ 567 h 1389"/>
                <a:gd name="T34" fmla="*/ 793 w 822"/>
                <a:gd name="T35" fmla="*/ 538 h 1389"/>
                <a:gd name="T36" fmla="*/ 822 w 822"/>
                <a:gd name="T37" fmla="*/ 510 h 1389"/>
                <a:gd name="T38" fmla="*/ 822 w 822"/>
                <a:gd name="T39" fmla="*/ 397 h 1389"/>
                <a:gd name="T40" fmla="*/ 680 w 822"/>
                <a:gd name="T41" fmla="*/ 283 h 1389"/>
                <a:gd name="T42" fmla="*/ 708 w 822"/>
                <a:gd name="T43" fmla="*/ 170 h 1389"/>
                <a:gd name="T44" fmla="*/ 680 w 822"/>
                <a:gd name="T45" fmla="*/ 113 h 1389"/>
                <a:gd name="T46" fmla="*/ 595 w 822"/>
                <a:gd name="T47" fmla="*/ 113 h 1389"/>
                <a:gd name="T48" fmla="*/ 567 w 822"/>
                <a:gd name="T49" fmla="*/ 56 h 1389"/>
                <a:gd name="T50" fmla="*/ 482 w 822"/>
                <a:gd name="T51" fmla="*/ 85 h 1389"/>
                <a:gd name="T52" fmla="*/ 425 w 822"/>
                <a:gd name="T53" fmla="*/ 0 h 1389"/>
                <a:gd name="T54" fmla="*/ 283 w 822"/>
                <a:gd name="T55" fmla="*/ 56 h 1389"/>
                <a:gd name="T56" fmla="*/ 312 w 822"/>
                <a:gd name="T57" fmla="*/ 141 h 1389"/>
                <a:gd name="T58" fmla="*/ 255 w 822"/>
                <a:gd name="T59" fmla="*/ 425 h 1389"/>
                <a:gd name="T60" fmla="*/ 198 w 822"/>
                <a:gd name="T61" fmla="*/ 482 h 1389"/>
                <a:gd name="T62" fmla="*/ 56 w 822"/>
                <a:gd name="T63" fmla="*/ 482 h 1389"/>
                <a:gd name="T64" fmla="*/ 28 w 822"/>
                <a:gd name="T65" fmla="*/ 595 h 1389"/>
                <a:gd name="T66" fmla="*/ 113 w 822"/>
                <a:gd name="T67" fmla="*/ 652 h 1389"/>
                <a:gd name="T68" fmla="*/ 28 w 822"/>
                <a:gd name="T69" fmla="*/ 708 h 1389"/>
                <a:gd name="T70" fmla="*/ 28 w 822"/>
                <a:gd name="T71" fmla="*/ 737 h 1389"/>
                <a:gd name="T72" fmla="*/ 0 w 822"/>
                <a:gd name="T73" fmla="*/ 765 h 1389"/>
                <a:gd name="T74" fmla="*/ 0 w 822"/>
                <a:gd name="T75" fmla="*/ 907 h 1389"/>
                <a:gd name="T76" fmla="*/ 113 w 822"/>
                <a:gd name="T77" fmla="*/ 907 h 1389"/>
                <a:gd name="T78" fmla="*/ 170 w 822"/>
                <a:gd name="T79" fmla="*/ 907 h 1389"/>
                <a:gd name="T80" fmla="*/ 312 w 822"/>
                <a:gd name="T81" fmla="*/ 964 h 1389"/>
                <a:gd name="T82" fmla="*/ 397 w 822"/>
                <a:gd name="T83" fmla="*/ 992 h 1389"/>
                <a:gd name="T84" fmla="*/ 368 w 822"/>
                <a:gd name="T85" fmla="*/ 1020 h 1389"/>
                <a:gd name="T86" fmla="*/ 368 w 822"/>
                <a:gd name="T87" fmla="*/ 1134 h 1389"/>
                <a:gd name="T88" fmla="*/ 482 w 822"/>
                <a:gd name="T89" fmla="*/ 1275 h 1389"/>
                <a:gd name="T90" fmla="*/ 482 w 822"/>
                <a:gd name="T91" fmla="*/ 1389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22" h="1389">
                  <a:moveTo>
                    <a:pt x="482" y="1389"/>
                  </a:moveTo>
                  <a:lnTo>
                    <a:pt x="595" y="1389"/>
                  </a:lnTo>
                  <a:lnTo>
                    <a:pt x="595" y="1332"/>
                  </a:lnTo>
                  <a:lnTo>
                    <a:pt x="652" y="1247"/>
                  </a:lnTo>
                  <a:lnTo>
                    <a:pt x="623" y="1162"/>
                  </a:lnTo>
                  <a:lnTo>
                    <a:pt x="567" y="1134"/>
                  </a:lnTo>
                  <a:lnTo>
                    <a:pt x="567" y="1105"/>
                  </a:lnTo>
                  <a:lnTo>
                    <a:pt x="538" y="1049"/>
                  </a:lnTo>
                  <a:lnTo>
                    <a:pt x="538" y="992"/>
                  </a:lnTo>
                  <a:lnTo>
                    <a:pt x="482" y="992"/>
                  </a:lnTo>
                  <a:lnTo>
                    <a:pt x="482" y="935"/>
                  </a:lnTo>
                  <a:lnTo>
                    <a:pt x="567" y="935"/>
                  </a:lnTo>
                  <a:lnTo>
                    <a:pt x="623" y="907"/>
                  </a:lnTo>
                  <a:lnTo>
                    <a:pt x="623" y="822"/>
                  </a:lnTo>
                  <a:lnTo>
                    <a:pt x="680" y="737"/>
                  </a:lnTo>
                  <a:lnTo>
                    <a:pt x="652" y="652"/>
                  </a:lnTo>
                  <a:lnTo>
                    <a:pt x="708" y="567"/>
                  </a:lnTo>
                  <a:lnTo>
                    <a:pt x="793" y="538"/>
                  </a:lnTo>
                  <a:lnTo>
                    <a:pt x="822" y="510"/>
                  </a:lnTo>
                  <a:lnTo>
                    <a:pt x="822" y="397"/>
                  </a:lnTo>
                  <a:lnTo>
                    <a:pt x="680" y="283"/>
                  </a:lnTo>
                  <a:lnTo>
                    <a:pt x="708" y="170"/>
                  </a:lnTo>
                  <a:lnTo>
                    <a:pt x="680" y="113"/>
                  </a:lnTo>
                  <a:lnTo>
                    <a:pt x="595" y="113"/>
                  </a:lnTo>
                  <a:lnTo>
                    <a:pt x="567" y="56"/>
                  </a:lnTo>
                  <a:lnTo>
                    <a:pt x="482" y="85"/>
                  </a:lnTo>
                  <a:lnTo>
                    <a:pt x="425" y="0"/>
                  </a:lnTo>
                  <a:lnTo>
                    <a:pt x="283" y="56"/>
                  </a:lnTo>
                  <a:lnTo>
                    <a:pt x="312" y="141"/>
                  </a:lnTo>
                  <a:lnTo>
                    <a:pt x="255" y="425"/>
                  </a:lnTo>
                  <a:lnTo>
                    <a:pt x="198" y="482"/>
                  </a:lnTo>
                  <a:lnTo>
                    <a:pt x="56" y="482"/>
                  </a:lnTo>
                  <a:lnTo>
                    <a:pt x="28" y="595"/>
                  </a:lnTo>
                  <a:lnTo>
                    <a:pt x="113" y="652"/>
                  </a:lnTo>
                  <a:lnTo>
                    <a:pt x="28" y="708"/>
                  </a:lnTo>
                  <a:lnTo>
                    <a:pt x="28" y="737"/>
                  </a:lnTo>
                  <a:lnTo>
                    <a:pt x="0" y="765"/>
                  </a:lnTo>
                  <a:lnTo>
                    <a:pt x="0" y="907"/>
                  </a:lnTo>
                  <a:lnTo>
                    <a:pt x="113" y="907"/>
                  </a:lnTo>
                  <a:lnTo>
                    <a:pt x="170" y="907"/>
                  </a:lnTo>
                  <a:lnTo>
                    <a:pt x="312" y="964"/>
                  </a:lnTo>
                  <a:lnTo>
                    <a:pt x="397" y="992"/>
                  </a:lnTo>
                  <a:lnTo>
                    <a:pt x="368" y="1020"/>
                  </a:lnTo>
                  <a:lnTo>
                    <a:pt x="368" y="1134"/>
                  </a:lnTo>
                  <a:lnTo>
                    <a:pt x="482" y="1275"/>
                  </a:lnTo>
                  <a:lnTo>
                    <a:pt x="482" y="1389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1" name="Freeform 261"/>
            <p:cNvSpPr>
              <a:spLocks/>
            </p:cNvSpPr>
            <p:nvPr/>
          </p:nvSpPr>
          <p:spPr bwMode="auto">
            <a:xfrm>
              <a:off x="2400" y="3210"/>
              <a:ext cx="341" cy="170"/>
            </a:xfrm>
            <a:custGeom>
              <a:avLst/>
              <a:gdLst>
                <a:gd name="T0" fmla="*/ 29 w 341"/>
                <a:gd name="T1" fmla="*/ 0 h 170"/>
                <a:gd name="T2" fmla="*/ 0 w 341"/>
                <a:gd name="T3" fmla="*/ 28 h 170"/>
                <a:gd name="T4" fmla="*/ 57 w 341"/>
                <a:gd name="T5" fmla="*/ 142 h 170"/>
                <a:gd name="T6" fmla="*/ 114 w 341"/>
                <a:gd name="T7" fmla="*/ 170 h 170"/>
                <a:gd name="T8" fmla="*/ 170 w 341"/>
                <a:gd name="T9" fmla="*/ 142 h 170"/>
                <a:gd name="T10" fmla="*/ 170 w 341"/>
                <a:gd name="T11" fmla="*/ 113 h 170"/>
                <a:gd name="T12" fmla="*/ 312 w 341"/>
                <a:gd name="T13" fmla="*/ 85 h 170"/>
                <a:gd name="T14" fmla="*/ 341 w 341"/>
                <a:gd name="T15" fmla="*/ 57 h 170"/>
                <a:gd name="T16" fmla="*/ 199 w 341"/>
                <a:gd name="T17" fmla="*/ 0 h 170"/>
                <a:gd name="T18" fmla="*/ 57 w 341"/>
                <a:gd name="T19" fmla="*/ 0 h 170"/>
                <a:gd name="T20" fmla="*/ 29 w 341"/>
                <a:gd name="T21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1" h="170">
                  <a:moveTo>
                    <a:pt x="29" y="0"/>
                  </a:moveTo>
                  <a:lnTo>
                    <a:pt x="0" y="28"/>
                  </a:lnTo>
                  <a:lnTo>
                    <a:pt x="57" y="142"/>
                  </a:lnTo>
                  <a:lnTo>
                    <a:pt x="114" y="170"/>
                  </a:lnTo>
                  <a:lnTo>
                    <a:pt x="170" y="142"/>
                  </a:lnTo>
                  <a:lnTo>
                    <a:pt x="170" y="113"/>
                  </a:lnTo>
                  <a:lnTo>
                    <a:pt x="312" y="85"/>
                  </a:lnTo>
                  <a:lnTo>
                    <a:pt x="341" y="57"/>
                  </a:lnTo>
                  <a:lnTo>
                    <a:pt x="199" y="0"/>
                  </a:lnTo>
                  <a:lnTo>
                    <a:pt x="57" y="0"/>
                  </a:lnTo>
                  <a:lnTo>
                    <a:pt x="29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2" name="Freeform 262"/>
            <p:cNvSpPr>
              <a:spLocks/>
            </p:cNvSpPr>
            <p:nvPr/>
          </p:nvSpPr>
          <p:spPr bwMode="auto">
            <a:xfrm>
              <a:off x="1748" y="2416"/>
              <a:ext cx="114" cy="113"/>
            </a:xfrm>
            <a:custGeom>
              <a:avLst/>
              <a:gdLst>
                <a:gd name="T0" fmla="*/ 57 w 114"/>
                <a:gd name="T1" fmla="*/ 0 h 113"/>
                <a:gd name="T2" fmla="*/ 0 w 114"/>
                <a:gd name="T3" fmla="*/ 28 h 113"/>
                <a:gd name="T4" fmla="*/ 0 w 114"/>
                <a:gd name="T5" fmla="*/ 113 h 113"/>
                <a:gd name="T6" fmla="*/ 114 w 114"/>
                <a:gd name="T7" fmla="*/ 28 h 113"/>
                <a:gd name="T8" fmla="*/ 57 w 114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13">
                  <a:moveTo>
                    <a:pt x="57" y="0"/>
                  </a:moveTo>
                  <a:lnTo>
                    <a:pt x="0" y="28"/>
                  </a:lnTo>
                  <a:lnTo>
                    <a:pt x="0" y="113"/>
                  </a:lnTo>
                  <a:lnTo>
                    <a:pt x="114" y="28"/>
                  </a:lnTo>
                  <a:lnTo>
                    <a:pt x="57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3" name="Freeform 263"/>
            <p:cNvSpPr>
              <a:spLocks/>
            </p:cNvSpPr>
            <p:nvPr/>
          </p:nvSpPr>
          <p:spPr bwMode="auto">
            <a:xfrm>
              <a:off x="1890" y="2416"/>
              <a:ext cx="113" cy="142"/>
            </a:xfrm>
            <a:custGeom>
              <a:avLst/>
              <a:gdLst>
                <a:gd name="T0" fmla="*/ 28 w 113"/>
                <a:gd name="T1" fmla="*/ 28 h 142"/>
                <a:gd name="T2" fmla="*/ 0 w 113"/>
                <a:gd name="T3" fmla="*/ 113 h 142"/>
                <a:gd name="T4" fmla="*/ 28 w 113"/>
                <a:gd name="T5" fmla="*/ 142 h 142"/>
                <a:gd name="T6" fmla="*/ 85 w 113"/>
                <a:gd name="T7" fmla="*/ 57 h 142"/>
                <a:gd name="T8" fmla="*/ 113 w 113"/>
                <a:gd name="T9" fmla="*/ 0 h 142"/>
                <a:gd name="T10" fmla="*/ 28 w 113"/>
                <a:gd name="T11" fmla="*/ 28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142">
                  <a:moveTo>
                    <a:pt x="28" y="28"/>
                  </a:moveTo>
                  <a:lnTo>
                    <a:pt x="0" y="113"/>
                  </a:lnTo>
                  <a:lnTo>
                    <a:pt x="28" y="142"/>
                  </a:lnTo>
                  <a:lnTo>
                    <a:pt x="85" y="57"/>
                  </a:lnTo>
                  <a:lnTo>
                    <a:pt x="113" y="0"/>
                  </a:lnTo>
                  <a:lnTo>
                    <a:pt x="28" y="2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4" name="Freeform 264"/>
            <p:cNvSpPr>
              <a:spLocks/>
            </p:cNvSpPr>
            <p:nvPr/>
          </p:nvSpPr>
          <p:spPr bwMode="auto">
            <a:xfrm>
              <a:off x="1805" y="2643"/>
              <a:ext cx="170" cy="85"/>
            </a:xfrm>
            <a:custGeom>
              <a:avLst/>
              <a:gdLst>
                <a:gd name="T0" fmla="*/ 28 w 170"/>
                <a:gd name="T1" fmla="*/ 0 h 85"/>
                <a:gd name="T2" fmla="*/ 85 w 170"/>
                <a:gd name="T3" fmla="*/ 28 h 85"/>
                <a:gd name="T4" fmla="*/ 170 w 170"/>
                <a:gd name="T5" fmla="*/ 0 h 85"/>
                <a:gd name="T6" fmla="*/ 113 w 170"/>
                <a:gd name="T7" fmla="*/ 85 h 85"/>
                <a:gd name="T8" fmla="*/ 57 w 170"/>
                <a:gd name="T9" fmla="*/ 85 h 85"/>
                <a:gd name="T10" fmla="*/ 0 w 170"/>
                <a:gd name="T11" fmla="*/ 28 h 85"/>
                <a:gd name="T12" fmla="*/ 28 w 170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85">
                  <a:moveTo>
                    <a:pt x="28" y="0"/>
                  </a:moveTo>
                  <a:lnTo>
                    <a:pt x="85" y="28"/>
                  </a:lnTo>
                  <a:lnTo>
                    <a:pt x="170" y="0"/>
                  </a:lnTo>
                  <a:lnTo>
                    <a:pt x="113" y="85"/>
                  </a:lnTo>
                  <a:lnTo>
                    <a:pt x="57" y="8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5" name="Freeform 265"/>
            <p:cNvSpPr>
              <a:spLocks/>
            </p:cNvSpPr>
            <p:nvPr/>
          </p:nvSpPr>
          <p:spPr bwMode="auto">
            <a:xfrm>
              <a:off x="2032" y="2331"/>
              <a:ext cx="255" cy="312"/>
            </a:xfrm>
            <a:custGeom>
              <a:avLst/>
              <a:gdLst>
                <a:gd name="T0" fmla="*/ 0 w 255"/>
                <a:gd name="T1" fmla="*/ 198 h 312"/>
                <a:gd name="T2" fmla="*/ 255 w 255"/>
                <a:gd name="T3" fmla="*/ 0 h 312"/>
                <a:gd name="T4" fmla="*/ 227 w 255"/>
                <a:gd name="T5" fmla="*/ 85 h 312"/>
                <a:gd name="T6" fmla="*/ 255 w 255"/>
                <a:gd name="T7" fmla="*/ 142 h 312"/>
                <a:gd name="T8" fmla="*/ 198 w 255"/>
                <a:gd name="T9" fmla="*/ 170 h 312"/>
                <a:gd name="T10" fmla="*/ 227 w 255"/>
                <a:gd name="T11" fmla="*/ 198 h 312"/>
                <a:gd name="T12" fmla="*/ 227 w 255"/>
                <a:gd name="T13" fmla="*/ 255 h 312"/>
                <a:gd name="T14" fmla="*/ 198 w 255"/>
                <a:gd name="T15" fmla="*/ 255 h 312"/>
                <a:gd name="T16" fmla="*/ 142 w 255"/>
                <a:gd name="T17" fmla="*/ 255 h 312"/>
                <a:gd name="T18" fmla="*/ 85 w 255"/>
                <a:gd name="T19" fmla="*/ 312 h 312"/>
                <a:gd name="T20" fmla="*/ 0 w 255"/>
                <a:gd name="T21" fmla="*/ 198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5" h="312">
                  <a:moveTo>
                    <a:pt x="0" y="198"/>
                  </a:moveTo>
                  <a:lnTo>
                    <a:pt x="255" y="0"/>
                  </a:lnTo>
                  <a:lnTo>
                    <a:pt x="227" y="85"/>
                  </a:lnTo>
                  <a:lnTo>
                    <a:pt x="255" y="142"/>
                  </a:lnTo>
                  <a:lnTo>
                    <a:pt x="198" y="170"/>
                  </a:lnTo>
                  <a:lnTo>
                    <a:pt x="227" y="198"/>
                  </a:lnTo>
                  <a:lnTo>
                    <a:pt x="227" y="255"/>
                  </a:lnTo>
                  <a:lnTo>
                    <a:pt x="198" y="255"/>
                  </a:lnTo>
                  <a:lnTo>
                    <a:pt x="142" y="255"/>
                  </a:lnTo>
                  <a:lnTo>
                    <a:pt x="85" y="312"/>
                  </a:lnTo>
                  <a:lnTo>
                    <a:pt x="0" y="19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6" name="Freeform 266"/>
            <p:cNvSpPr>
              <a:spLocks/>
            </p:cNvSpPr>
            <p:nvPr/>
          </p:nvSpPr>
          <p:spPr bwMode="auto">
            <a:xfrm>
              <a:off x="2315" y="2501"/>
              <a:ext cx="57" cy="114"/>
            </a:xfrm>
            <a:custGeom>
              <a:avLst/>
              <a:gdLst>
                <a:gd name="T0" fmla="*/ 0 w 57"/>
                <a:gd name="T1" fmla="*/ 114 h 114"/>
                <a:gd name="T2" fmla="*/ 0 w 57"/>
                <a:gd name="T3" fmla="*/ 28 h 114"/>
                <a:gd name="T4" fmla="*/ 29 w 57"/>
                <a:gd name="T5" fmla="*/ 0 h 114"/>
                <a:gd name="T6" fmla="*/ 57 w 57"/>
                <a:gd name="T7" fmla="*/ 28 h 114"/>
                <a:gd name="T8" fmla="*/ 57 w 57"/>
                <a:gd name="T9" fmla="*/ 114 h 114"/>
                <a:gd name="T10" fmla="*/ 0 w 57"/>
                <a:gd name="T11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114">
                  <a:moveTo>
                    <a:pt x="0" y="114"/>
                  </a:moveTo>
                  <a:lnTo>
                    <a:pt x="0" y="28"/>
                  </a:lnTo>
                  <a:lnTo>
                    <a:pt x="29" y="0"/>
                  </a:lnTo>
                  <a:lnTo>
                    <a:pt x="57" y="28"/>
                  </a:lnTo>
                  <a:lnTo>
                    <a:pt x="57" y="114"/>
                  </a:lnTo>
                  <a:lnTo>
                    <a:pt x="0" y="114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7" name="Freeform 267"/>
            <p:cNvSpPr>
              <a:spLocks/>
            </p:cNvSpPr>
            <p:nvPr/>
          </p:nvSpPr>
          <p:spPr bwMode="auto">
            <a:xfrm>
              <a:off x="2429" y="2473"/>
              <a:ext cx="56" cy="85"/>
            </a:xfrm>
            <a:custGeom>
              <a:avLst/>
              <a:gdLst>
                <a:gd name="T0" fmla="*/ 0 w 56"/>
                <a:gd name="T1" fmla="*/ 28 h 85"/>
                <a:gd name="T2" fmla="*/ 28 w 56"/>
                <a:gd name="T3" fmla="*/ 0 h 85"/>
                <a:gd name="T4" fmla="*/ 56 w 56"/>
                <a:gd name="T5" fmla="*/ 56 h 85"/>
                <a:gd name="T6" fmla="*/ 28 w 56"/>
                <a:gd name="T7" fmla="*/ 85 h 85"/>
                <a:gd name="T8" fmla="*/ 0 w 56"/>
                <a:gd name="T9" fmla="*/ 2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85">
                  <a:moveTo>
                    <a:pt x="0" y="28"/>
                  </a:moveTo>
                  <a:lnTo>
                    <a:pt x="28" y="0"/>
                  </a:lnTo>
                  <a:lnTo>
                    <a:pt x="56" y="56"/>
                  </a:lnTo>
                  <a:lnTo>
                    <a:pt x="28" y="85"/>
                  </a:lnTo>
                  <a:lnTo>
                    <a:pt x="0" y="2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8" name="Freeform 268"/>
            <p:cNvSpPr>
              <a:spLocks/>
            </p:cNvSpPr>
            <p:nvPr/>
          </p:nvSpPr>
          <p:spPr bwMode="auto">
            <a:xfrm>
              <a:off x="2287" y="2700"/>
              <a:ext cx="198" cy="226"/>
            </a:xfrm>
            <a:custGeom>
              <a:avLst/>
              <a:gdLst>
                <a:gd name="T0" fmla="*/ 142 w 198"/>
                <a:gd name="T1" fmla="*/ 226 h 226"/>
                <a:gd name="T2" fmla="*/ 28 w 198"/>
                <a:gd name="T3" fmla="*/ 226 h 226"/>
                <a:gd name="T4" fmla="*/ 57 w 198"/>
                <a:gd name="T5" fmla="*/ 113 h 226"/>
                <a:gd name="T6" fmla="*/ 0 w 198"/>
                <a:gd name="T7" fmla="*/ 113 h 226"/>
                <a:gd name="T8" fmla="*/ 28 w 198"/>
                <a:gd name="T9" fmla="*/ 56 h 226"/>
                <a:gd name="T10" fmla="*/ 85 w 198"/>
                <a:gd name="T11" fmla="*/ 56 h 226"/>
                <a:gd name="T12" fmla="*/ 113 w 198"/>
                <a:gd name="T13" fmla="*/ 0 h 226"/>
                <a:gd name="T14" fmla="*/ 198 w 198"/>
                <a:gd name="T15" fmla="*/ 0 h 226"/>
                <a:gd name="T16" fmla="*/ 142 w 198"/>
                <a:gd name="T17" fmla="*/ 56 h 226"/>
                <a:gd name="T18" fmla="*/ 170 w 198"/>
                <a:gd name="T19" fmla="*/ 85 h 226"/>
                <a:gd name="T20" fmla="*/ 113 w 198"/>
                <a:gd name="T21" fmla="*/ 113 h 226"/>
                <a:gd name="T22" fmla="*/ 142 w 198"/>
                <a:gd name="T23" fmla="*/ 226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8" h="226">
                  <a:moveTo>
                    <a:pt x="142" y="226"/>
                  </a:moveTo>
                  <a:lnTo>
                    <a:pt x="28" y="226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28" y="56"/>
                  </a:lnTo>
                  <a:lnTo>
                    <a:pt x="85" y="56"/>
                  </a:lnTo>
                  <a:lnTo>
                    <a:pt x="113" y="0"/>
                  </a:lnTo>
                  <a:lnTo>
                    <a:pt x="198" y="0"/>
                  </a:lnTo>
                  <a:lnTo>
                    <a:pt x="142" y="56"/>
                  </a:lnTo>
                  <a:lnTo>
                    <a:pt x="170" y="85"/>
                  </a:lnTo>
                  <a:lnTo>
                    <a:pt x="113" y="113"/>
                  </a:lnTo>
                  <a:lnTo>
                    <a:pt x="142" y="226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9" name="Freeform 269"/>
            <p:cNvSpPr>
              <a:spLocks/>
            </p:cNvSpPr>
            <p:nvPr/>
          </p:nvSpPr>
          <p:spPr bwMode="auto">
            <a:xfrm>
              <a:off x="3052" y="1594"/>
              <a:ext cx="114" cy="57"/>
            </a:xfrm>
            <a:custGeom>
              <a:avLst/>
              <a:gdLst>
                <a:gd name="T0" fmla="*/ 114 w 114"/>
                <a:gd name="T1" fmla="*/ 0 h 57"/>
                <a:gd name="T2" fmla="*/ 0 w 114"/>
                <a:gd name="T3" fmla="*/ 0 h 57"/>
                <a:gd name="T4" fmla="*/ 57 w 114"/>
                <a:gd name="T5" fmla="*/ 57 h 57"/>
                <a:gd name="T6" fmla="*/ 114 w 114"/>
                <a:gd name="T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4" h="57">
                  <a:moveTo>
                    <a:pt x="114" y="0"/>
                  </a:moveTo>
                  <a:lnTo>
                    <a:pt x="0" y="0"/>
                  </a:lnTo>
                  <a:lnTo>
                    <a:pt x="57" y="57"/>
                  </a:lnTo>
                  <a:lnTo>
                    <a:pt x="114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0" name="Freeform 270"/>
            <p:cNvSpPr>
              <a:spLocks/>
            </p:cNvSpPr>
            <p:nvPr/>
          </p:nvSpPr>
          <p:spPr bwMode="auto">
            <a:xfrm>
              <a:off x="3222" y="1537"/>
              <a:ext cx="57" cy="85"/>
            </a:xfrm>
            <a:custGeom>
              <a:avLst/>
              <a:gdLst>
                <a:gd name="T0" fmla="*/ 29 w 57"/>
                <a:gd name="T1" fmla="*/ 0 h 85"/>
                <a:gd name="T2" fmla="*/ 0 w 57"/>
                <a:gd name="T3" fmla="*/ 57 h 85"/>
                <a:gd name="T4" fmla="*/ 57 w 57"/>
                <a:gd name="T5" fmla="*/ 85 h 85"/>
                <a:gd name="T6" fmla="*/ 57 w 57"/>
                <a:gd name="T7" fmla="*/ 57 h 85"/>
                <a:gd name="T8" fmla="*/ 29 w 57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29" y="0"/>
                  </a:moveTo>
                  <a:lnTo>
                    <a:pt x="0" y="57"/>
                  </a:lnTo>
                  <a:lnTo>
                    <a:pt x="57" y="85"/>
                  </a:lnTo>
                  <a:lnTo>
                    <a:pt x="57" y="57"/>
                  </a:lnTo>
                  <a:lnTo>
                    <a:pt x="29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1" name="Freeform 271"/>
            <p:cNvSpPr>
              <a:spLocks/>
            </p:cNvSpPr>
            <p:nvPr/>
          </p:nvSpPr>
          <p:spPr bwMode="auto">
            <a:xfrm>
              <a:off x="3307" y="1140"/>
              <a:ext cx="397" cy="454"/>
            </a:xfrm>
            <a:custGeom>
              <a:avLst/>
              <a:gdLst>
                <a:gd name="T0" fmla="*/ 0 w 397"/>
                <a:gd name="T1" fmla="*/ 341 h 454"/>
                <a:gd name="T2" fmla="*/ 29 w 397"/>
                <a:gd name="T3" fmla="*/ 397 h 454"/>
                <a:gd name="T4" fmla="*/ 57 w 397"/>
                <a:gd name="T5" fmla="*/ 454 h 454"/>
                <a:gd name="T6" fmla="*/ 227 w 397"/>
                <a:gd name="T7" fmla="*/ 397 h 454"/>
                <a:gd name="T8" fmla="*/ 227 w 397"/>
                <a:gd name="T9" fmla="*/ 369 h 454"/>
                <a:gd name="T10" fmla="*/ 312 w 397"/>
                <a:gd name="T11" fmla="*/ 369 h 454"/>
                <a:gd name="T12" fmla="*/ 397 w 397"/>
                <a:gd name="T13" fmla="*/ 312 h 454"/>
                <a:gd name="T14" fmla="*/ 397 w 397"/>
                <a:gd name="T15" fmla="*/ 142 h 454"/>
                <a:gd name="T16" fmla="*/ 312 w 397"/>
                <a:gd name="T17" fmla="*/ 29 h 454"/>
                <a:gd name="T18" fmla="*/ 256 w 397"/>
                <a:gd name="T19" fmla="*/ 0 h 454"/>
                <a:gd name="T20" fmla="*/ 142 w 397"/>
                <a:gd name="T21" fmla="*/ 29 h 454"/>
                <a:gd name="T22" fmla="*/ 171 w 397"/>
                <a:gd name="T23" fmla="*/ 85 h 454"/>
                <a:gd name="T24" fmla="*/ 142 w 397"/>
                <a:gd name="T25" fmla="*/ 114 h 454"/>
                <a:gd name="T26" fmla="*/ 86 w 397"/>
                <a:gd name="T27" fmla="*/ 114 h 454"/>
                <a:gd name="T28" fmla="*/ 114 w 397"/>
                <a:gd name="T29" fmla="*/ 170 h 454"/>
                <a:gd name="T30" fmla="*/ 171 w 397"/>
                <a:gd name="T31" fmla="*/ 142 h 454"/>
                <a:gd name="T32" fmla="*/ 199 w 397"/>
                <a:gd name="T33" fmla="*/ 170 h 454"/>
                <a:gd name="T34" fmla="*/ 199 w 397"/>
                <a:gd name="T35" fmla="*/ 284 h 454"/>
                <a:gd name="T36" fmla="*/ 114 w 397"/>
                <a:gd name="T37" fmla="*/ 284 h 454"/>
                <a:gd name="T38" fmla="*/ 0 w 397"/>
                <a:gd name="T39" fmla="*/ 341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97" h="454">
                  <a:moveTo>
                    <a:pt x="0" y="341"/>
                  </a:moveTo>
                  <a:lnTo>
                    <a:pt x="29" y="397"/>
                  </a:lnTo>
                  <a:lnTo>
                    <a:pt x="57" y="454"/>
                  </a:lnTo>
                  <a:lnTo>
                    <a:pt x="227" y="397"/>
                  </a:lnTo>
                  <a:lnTo>
                    <a:pt x="227" y="369"/>
                  </a:lnTo>
                  <a:lnTo>
                    <a:pt x="312" y="369"/>
                  </a:lnTo>
                  <a:lnTo>
                    <a:pt x="397" y="312"/>
                  </a:lnTo>
                  <a:lnTo>
                    <a:pt x="397" y="142"/>
                  </a:lnTo>
                  <a:lnTo>
                    <a:pt x="312" y="29"/>
                  </a:lnTo>
                  <a:lnTo>
                    <a:pt x="256" y="0"/>
                  </a:lnTo>
                  <a:lnTo>
                    <a:pt x="142" y="29"/>
                  </a:lnTo>
                  <a:lnTo>
                    <a:pt x="171" y="85"/>
                  </a:lnTo>
                  <a:lnTo>
                    <a:pt x="142" y="114"/>
                  </a:lnTo>
                  <a:lnTo>
                    <a:pt x="86" y="114"/>
                  </a:lnTo>
                  <a:lnTo>
                    <a:pt x="114" y="170"/>
                  </a:lnTo>
                  <a:lnTo>
                    <a:pt x="171" y="142"/>
                  </a:lnTo>
                  <a:lnTo>
                    <a:pt x="199" y="170"/>
                  </a:lnTo>
                  <a:lnTo>
                    <a:pt x="199" y="284"/>
                  </a:lnTo>
                  <a:lnTo>
                    <a:pt x="114" y="284"/>
                  </a:lnTo>
                  <a:lnTo>
                    <a:pt x="0" y="341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2" name="Freeform 272"/>
            <p:cNvSpPr>
              <a:spLocks/>
            </p:cNvSpPr>
            <p:nvPr/>
          </p:nvSpPr>
          <p:spPr bwMode="auto">
            <a:xfrm>
              <a:off x="3704" y="1367"/>
              <a:ext cx="312" cy="199"/>
            </a:xfrm>
            <a:custGeom>
              <a:avLst/>
              <a:gdLst>
                <a:gd name="T0" fmla="*/ 57 w 312"/>
                <a:gd name="T1" fmla="*/ 28 h 199"/>
                <a:gd name="T2" fmla="*/ 57 w 312"/>
                <a:gd name="T3" fmla="*/ 114 h 199"/>
                <a:gd name="T4" fmla="*/ 0 w 312"/>
                <a:gd name="T5" fmla="*/ 114 h 199"/>
                <a:gd name="T6" fmla="*/ 114 w 312"/>
                <a:gd name="T7" fmla="*/ 170 h 199"/>
                <a:gd name="T8" fmla="*/ 114 w 312"/>
                <a:gd name="T9" fmla="*/ 199 h 199"/>
                <a:gd name="T10" fmla="*/ 170 w 312"/>
                <a:gd name="T11" fmla="*/ 170 h 199"/>
                <a:gd name="T12" fmla="*/ 227 w 312"/>
                <a:gd name="T13" fmla="*/ 199 h 199"/>
                <a:gd name="T14" fmla="*/ 256 w 312"/>
                <a:gd name="T15" fmla="*/ 142 h 199"/>
                <a:gd name="T16" fmla="*/ 312 w 312"/>
                <a:gd name="T17" fmla="*/ 114 h 199"/>
                <a:gd name="T18" fmla="*/ 199 w 312"/>
                <a:gd name="T19" fmla="*/ 85 h 199"/>
                <a:gd name="T20" fmla="*/ 170 w 312"/>
                <a:gd name="T21" fmla="*/ 0 h 199"/>
                <a:gd name="T22" fmla="*/ 142 w 312"/>
                <a:gd name="T23" fmla="*/ 28 h 199"/>
                <a:gd name="T24" fmla="*/ 85 w 312"/>
                <a:gd name="T25" fmla="*/ 57 h 199"/>
                <a:gd name="T26" fmla="*/ 57 w 312"/>
                <a:gd name="T27" fmla="*/ 28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12" h="199">
                  <a:moveTo>
                    <a:pt x="57" y="28"/>
                  </a:moveTo>
                  <a:lnTo>
                    <a:pt x="57" y="114"/>
                  </a:lnTo>
                  <a:lnTo>
                    <a:pt x="0" y="114"/>
                  </a:lnTo>
                  <a:lnTo>
                    <a:pt x="114" y="170"/>
                  </a:lnTo>
                  <a:lnTo>
                    <a:pt x="114" y="199"/>
                  </a:lnTo>
                  <a:lnTo>
                    <a:pt x="170" y="170"/>
                  </a:lnTo>
                  <a:lnTo>
                    <a:pt x="227" y="199"/>
                  </a:lnTo>
                  <a:lnTo>
                    <a:pt x="256" y="142"/>
                  </a:lnTo>
                  <a:lnTo>
                    <a:pt x="312" y="114"/>
                  </a:lnTo>
                  <a:lnTo>
                    <a:pt x="199" y="85"/>
                  </a:lnTo>
                  <a:lnTo>
                    <a:pt x="170" y="0"/>
                  </a:lnTo>
                  <a:lnTo>
                    <a:pt x="142" y="28"/>
                  </a:lnTo>
                  <a:lnTo>
                    <a:pt x="85" y="57"/>
                  </a:lnTo>
                  <a:lnTo>
                    <a:pt x="57" y="2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3" name="Freeform 273"/>
            <p:cNvSpPr>
              <a:spLocks/>
            </p:cNvSpPr>
            <p:nvPr/>
          </p:nvSpPr>
          <p:spPr bwMode="auto">
            <a:xfrm>
              <a:off x="3988" y="1225"/>
              <a:ext cx="113" cy="142"/>
            </a:xfrm>
            <a:custGeom>
              <a:avLst/>
              <a:gdLst>
                <a:gd name="T0" fmla="*/ 0 w 113"/>
                <a:gd name="T1" fmla="*/ 142 h 142"/>
                <a:gd name="T2" fmla="*/ 113 w 113"/>
                <a:gd name="T3" fmla="*/ 85 h 142"/>
                <a:gd name="T4" fmla="*/ 57 w 113"/>
                <a:gd name="T5" fmla="*/ 0 h 142"/>
                <a:gd name="T6" fmla="*/ 0 w 113"/>
                <a:gd name="T7" fmla="*/ 57 h 142"/>
                <a:gd name="T8" fmla="*/ 0 w 113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42">
                  <a:moveTo>
                    <a:pt x="0" y="142"/>
                  </a:moveTo>
                  <a:lnTo>
                    <a:pt x="113" y="85"/>
                  </a:lnTo>
                  <a:lnTo>
                    <a:pt x="57" y="0"/>
                  </a:lnTo>
                  <a:lnTo>
                    <a:pt x="0" y="57"/>
                  </a:lnTo>
                  <a:lnTo>
                    <a:pt x="0" y="142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4" name="Freeform 274"/>
            <p:cNvSpPr>
              <a:spLocks/>
            </p:cNvSpPr>
            <p:nvPr/>
          </p:nvSpPr>
          <p:spPr bwMode="auto">
            <a:xfrm>
              <a:off x="4243" y="1140"/>
              <a:ext cx="113" cy="255"/>
            </a:xfrm>
            <a:custGeom>
              <a:avLst/>
              <a:gdLst>
                <a:gd name="T0" fmla="*/ 57 w 113"/>
                <a:gd name="T1" fmla="*/ 0 h 255"/>
                <a:gd name="T2" fmla="*/ 0 w 113"/>
                <a:gd name="T3" fmla="*/ 114 h 255"/>
                <a:gd name="T4" fmla="*/ 0 w 113"/>
                <a:gd name="T5" fmla="*/ 255 h 255"/>
                <a:gd name="T6" fmla="*/ 57 w 113"/>
                <a:gd name="T7" fmla="*/ 227 h 255"/>
                <a:gd name="T8" fmla="*/ 28 w 113"/>
                <a:gd name="T9" fmla="*/ 142 h 255"/>
                <a:gd name="T10" fmla="*/ 113 w 113"/>
                <a:gd name="T11" fmla="*/ 85 h 255"/>
                <a:gd name="T12" fmla="*/ 57 w 113"/>
                <a:gd name="T13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255">
                  <a:moveTo>
                    <a:pt x="57" y="0"/>
                  </a:moveTo>
                  <a:lnTo>
                    <a:pt x="0" y="114"/>
                  </a:lnTo>
                  <a:lnTo>
                    <a:pt x="0" y="255"/>
                  </a:lnTo>
                  <a:lnTo>
                    <a:pt x="57" y="227"/>
                  </a:lnTo>
                  <a:lnTo>
                    <a:pt x="28" y="142"/>
                  </a:lnTo>
                  <a:lnTo>
                    <a:pt x="113" y="85"/>
                  </a:lnTo>
                  <a:lnTo>
                    <a:pt x="57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5" name="Freeform 275"/>
            <p:cNvSpPr>
              <a:spLocks/>
            </p:cNvSpPr>
            <p:nvPr/>
          </p:nvSpPr>
          <p:spPr bwMode="auto">
            <a:xfrm>
              <a:off x="4130" y="1310"/>
              <a:ext cx="56" cy="114"/>
            </a:xfrm>
            <a:custGeom>
              <a:avLst/>
              <a:gdLst>
                <a:gd name="T0" fmla="*/ 56 w 56"/>
                <a:gd name="T1" fmla="*/ 0 h 114"/>
                <a:gd name="T2" fmla="*/ 56 w 56"/>
                <a:gd name="T3" fmla="*/ 114 h 114"/>
                <a:gd name="T4" fmla="*/ 0 w 56"/>
                <a:gd name="T5" fmla="*/ 114 h 114"/>
                <a:gd name="T6" fmla="*/ 28 w 56"/>
                <a:gd name="T7" fmla="*/ 0 h 114"/>
                <a:gd name="T8" fmla="*/ 56 w 56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114">
                  <a:moveTo>
                    <a:pt x="56" y="0"/>
                  </a:moveTo>
                  <a:lnTo>
                    <a:pt x="56" y="114"/>
                  </a:lnTo>
                  <a:lnTo>
                    <a:pt x="0" y="114"/>
                  </a:lnTo>
                  <a:lnTo>
                    <a:pt x="28" y="0"/>
                  </a:lnTo>
                  <a:lnTo>
                    <a:pt x="56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6" name="Freeform 276"/>
            <p:cNvSpPr>
              <a:spLocks/>
            </p:cNvSpPr>
            <p:nvPr/>
          </p:nvSpPr>
          <p:spPr bwMode="auto">
            <a:xfrm>
              <a:off x="4016" y="1367"/>
              <a:ext cx="85" cy="142"/>
            </a:xfrm>
            <a:custGeom>
              <a:avLst/>
              <a:gdLst>
                <a:gd name="T0" fmla="*/ 85 w 85"/>
                <a:gd name="T1" fmla="*/ 0 h 142"/>
                <a:gd name="T2" fmla="*/ 29 w 85"/>
                <a:gd name="T3" fmla="*/ 142 h 142"/>
                <a:gd name="T4" fmla="*/ 0 w 85"/>
                <a:gd name="T5" fmla="*/ 57 h 142"/>
                <a:gd name="T6" fmla="*/ 29 w 85"/>
                <a:gd name="T7" fmla="*/ 0 h 142"/>
                <a:gd name="T8" fmla="*/ 85 w 85"/>
                <a:gd name="T9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42">
                  <a:moveTo>
                    <a:pt x="85" y="0"/>
                  </a:moveTo>
                  <a:lnTo>
                    <a:pt x="29" y="142"/>
                  </a:lnTo>
                  <a:lnTo>
                    <a:pt x="0" y="57"/>
                  </a:lnTo>
                  <a:lnTo>
                    <a:pt x="29" y="0"/>
                  </a:lnTo>
                  <a:lnTo>
                    <a:pt x="85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7" name="Freeform 277"/>
            <p:cNvSpPr>
              <a:spLocks/>
            </p:cNvSpPr>
            <p:nvPr/>
          </p:nvSpPr>
          <p:spPr bwMode="auto">
            <a:xfrm>
              <a:off x="3563" y="1566"/>
              <a:ext cx="340" cy="368"/>
            </a:xfrm>
            <a:custGeom>
              <a:avLst/>
              <a:gdLst>
                <a:gd name="T0" fmla="*/ 340 w 340"/>
                <a:gd name="T1" fmla="*/ 85 h 368"/>
                <a:gd name="T2" fmla="*/ 311 w 340"/>
                <a:gd name="T3" fmla="*/ 170 h 368"/>
                <a:gd name="T4" fmla="*/ 255 w 340"/>
                <a:gd name="T5" fmla="*/ 170 h 368"/>
                <a:gd name="T6" fmla="*/ 198 w 340"/>
                <a:gd name="T7" fmla="*/ 255 h 368"/>
                <a:gd name="T8" fmla="*/ 85 w 340"/>
                <a:gd name="T9" fmla="*/ 368 h 368"/>
                <a:gd name="T10" fmla="*/ 0 w 340"/>
                <a:gd name="T11" fmla="*/ 368 h 368"/>
                <a:gd name="T12" fmla="*/ 28 w 340"/>
                <a:gd name="T13" fmla="*/ 311 h 368"/>
                <a:gd name="T14" fmla="*/ 0 w 340"/>
                <a:gd name="T15" fmla="*/ 226 h 368"/>
                <a:gd name="T16" fmla="*/ 56 w 340"/>
                <a:gd name="T17" fmla="*/ 170 h 368"/>
                <a:gd name="T18" fmla="*/ 85 w 340"/>
                <a:gd name="T19" fmla="*/ 198 h 368"/>
                <a:gd name="T20" fmla="*/ 85 w 340"/>
                <a:gd name="T21" fmla="*/ 113 h 368"/>
                <a:gd name="T22" fmla="*/ 28 w 340"/>
                <a:gd name="T23" fmla="*/ 85 h 368"/>
                <a:gd name="T24" fmla="*/ 56 w 340"/>
                <a:gd name="T25" fmla="*/ 0 h 368"/>
                <a:gd name="T26" fmla="*/ 226 w 340"/>
                <a:gd name="T27" fmla="*/ 28 h 368"/>
                <a:gd name="T28" fmla="*/ 255 w 340"/>
                <a:gd name="T29" fmla="*/ 113 h 368"/>
                <a:gd name="T30" fmla="*/ 340 w 340"/>
                <a:gd name="T31" fmla="*/ 85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0" h="368">
                  <a:moveTo>
                    <a:pt x="340" y="85"/>
                  </a:moveTo>
                  <a:lnTo>
                    <a:pt x="311" y="170"/>
                  </a:lnTo>
                  <a:lnTo>
                    <a:pt x="255" y="170"/>
                  </a:lnTo>
                  <a:lnTo>
                    <a:pt x="198" y="255"/>
                  </a:lnTo>
                  <a:lnTo>
                    <a:pt x="85" y="368"/>
                  </a:lnTo>
                  <a:lnTo>
                    <a:pt x="0" y="368"/>
                  </a:lnTo>
                  <a:lnTo>
                    <a:pt x="28" y="311"/>
                  </a:lnTo>
                  <a:lnTo>
                    <a:pt x="0" y="226"/>
                  </a:lnTo>
                  <a:lnTo>
                    <a:pt x="56" y="170"/>
                  </a:lnTo>
                  <a:lnTo>
                    <a:pt x="85" y="198"/>
                  </a:lnTo>
                  <a:lnTo>
                    <a:pt x="85" y="113"/>
                  </a:lnTo>
                  <a:lnTo>
                    <a:pt x="28" y="85"/>
                  </a:lnTo>
                  <a:lnTo>
                    <a:pt x="56" y="0"/>
                  </a:lnTo>
                  <a:lnTo>
                    <a:pt x="226" y="28"/>
                  </a:lnTo>
                  <a:lnTo>
                    <a:pt x="255" y="113"/>
                  </a:lnTo>
                  <a:lnTo>
                    <a:pt x="340" y="85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8" name="Freeform 278"/>
            <p:cNvSpPr>
              <a:spLocks/>
            </p:cNvSpPr>
            <p:nvPr/>
          </p:nvSpPr>
          <p:spPr bwMode="auto">
            <a:xfrm>
              <a:off x="4725" y="2359"/>
              <a:ext cx="85" cy="85"/>
            </a:xfrm>
            <a:custGeom>
              <a:avLst/>
              <a:gdLst>
                <a:gd name="T0" fmla="*/ 57 w 85"/>
                <a:gd name="T1" fmla="*/ 0 h 85"/>
                <a:gd name="T2" fmla="*/ 0 w 85"/>
                <a:gd name="T3" fmla="*/ 29 h 85"/>
                <a:gd name="T4" fmla="*/ 57 w 85"/>
                <a:gd name="T5" fmla="*/ 85 h 85"/>
                <a:gd name="T6" fmla="*/ 85 w 85"/>
                <a:gd name="T7" fmla="*/ 57 h 85"/>
                <a:gd name="T8" fmla="*/ 85 w 85"/>
                <a:gd name="T9" fmla="*/ 0 h 85"/>
                <a:gd name="T10" fmla="*/ 57 w 85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85">
                  <a:moveTo>
                    <a:pt x="57" y="0"/>
                  </a:moveTo>
                  <a:lnTo>
                    <a:pt x="0" y="29"/>
                  </a:lnTo>
                  <a:lnTo>
                    <a:pt x="57" y="85"/>
                  </a:lnTo>
                  <a:lnTo>
                    <a:pt x="85" y="57"/>
                  </a:lnTo>
                  <a:lnTo>
                    <a:pt x="85" y="0"/>
                  </a:lnTo>
                  <a:lnTo>
                    <a:pt x="57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9" name="Freeform 279"/>
            <p:cNvSpPr>
              <a:spLocks/>
            </p:cNvSpPr>
            <p:nvPr/>
          </p:nvSpPr>
          <p:spPr bwMode="auto">
            <a:xfrm>
              <a:off x="2854" y="1764"/>
              <a:ext cx="907" cy="1049"/>
            </a:xfrm>
            <a:custGeom>
              <a:avLst/>
              <a:gdLst>
                <a:gd name="T0" fmla="*/ 397 w 907"/>
                <a:gd name="T1" fmla="*/ 1021 h 1049"/>
                <a:gd name="T2" fmla="*/ 397 w 907"/>
                <a:gd name="T3" fmla="*/ 936 h 1049"/>
                <a:gd name="T4" fmla="*/ 255 w 907"/>
                <a:gd name="T5" fmla="*/ 822 h 1049"/>
                <a:gd name="T6" fmla="*/ 283 w 907"/>
                <a:gd name="T7" fmla="*/ 709 h 1049"/>
                <a:gd name="T8" fmla="*/ 255 w 907"/>
                <a:gd name="T9" fmla="*/ 652 h 1049"/>
                <a:gd name="T10" fmla="*/ 170 w 907"/>
                <a:gd name="T11" fmla="*/ 652 h 1049"/>
                <a:gd name="T12" fmla="*/ 142 w 907"/>
                <a:gd name="T13" fmla="*/ 595 h 1049"/>
                <a:gd name="T14" fmla="*/ 57 w 907"/>
                <a:gd name="T15" fmla="*/ 624 h 1049"/>
                <a:gd name="T16" fmla="*/ 0 w 907"/>
                <a:gd name="T17" fmla="*/ 539 h 1049"/>
                <a:gd name="T18" fmla="*/ 170 w 907"/>
                <a:gd name="T19" fmla="*/ 369 h 1049"/>
                <a:gd name="T20" fmla="*/ 227 w 907"/>
                <a:gd name="T21" fmla="*/ 369 h 1049"/>
                <a:gd name="T22" fmla="*/ 312 w 907"/>
                <a:gd name="T23" fmla="*/ 340 h 1049"/>
                <a:gd name="T24" fmla="*/ 368 w 907"/>
                <a:gd name="T25" fmla="*/ 369 h 1049"/>
                <a:gd name="T26" fmla="*/ 397 w 907"/>
                <a:gd name="T27" fmla="*/ 312 h 1049"/>
                <a:gd name="T28" fmla="*/ 368 w 907"/>
                <a:gd name="T29" fmla="*/ 255 h 1049"/>
                <a:gd name="T30" fmla="*/ 425 w 907"/>
                <a:gd name="T31" fmla="*/ 227 h 1049"/>
                <a:gd name="T32" fmla="*/ 397 w 907"/>
                <a:gd name="T33" fmla="*/ 170 h 1049"/>
                <a:gd name="T34" fmla="*/ 312 w 907"/>
                <a:gd name="T35" fmla="*/ 170 h 1049"/>
                <a:gd name="T36" fmla="*/ 255 w 907"/>
                <a:gd name="T37" fmla="*/ 113 h 1049"/>
                <a:gd name="T38" fmla="*/ 368 w 907"/>
                <a:gd name="T39" fmla="*/ 113 h 1049"/>
                <a:gd name="T40" fmla="*/ 425 w 907"/>
                <a:gd name="T41" fmla="*/ 85 h 1049"/>
                <a:gd name="T42" fmla="*/ 453 w 907"/>
                <a:gd name="T43" fmla="*/ 0 h 1049"/>
                <a:gd name="T44" fmla="*/ 539 w 907"/>
                <a:gd name="T45" fmla="*/ 113 h 1049"/>
                <a:gd name="T46" fmla="*/ 567 w 907"/>
                <a:gd name="T47" fmla="*/ 198 h 1049"/>
                <a:gd name="T48" fmla="*/ 595 w 907"/>
                <a:gd name="T49" fmla="*/ 142 h 1049"/>
                <a:gd name="T50" fmla="*/ 680 w 907"/>
                <a:gd name="T51" fmla="*/ 340 h 1049"/>
                <a:gd name="T52" fmla="*/ 794 w 907"/>
                <a:gd name="T53" fmla="*/ 454 h 1049"/>
                <a:gd name="T54" fmla="*/ 907 w 907"/>
                <a:gd name="T55" fmla="*/ 709 h 1049"/>
                <a:gd name="T56" fmla="*/ 794 w 907"/>
                <a:gd name="T57" fmla="*/ 737 h 1049"/>
                <a:gd name="T58" fmla="*/ 794 w 907"/>
                <a:gd name="T59" fmla="*/ 765 h 1049"/>
                <a:gd name="T60" fmla="*/ 765 w 907"/>
                <a:gd name="T61" fmla="*/ 794 h 1049"/>
                <a:gd name="T62" fmla="*/ 737 w 907"/>
                <a:gd name="T63" fmla="*/ 794 h 1049"/>
                <a:gd name="T64" fmla="*/ 680 w 907"/>
                <a:gd name="T65" fmla="*/ 851 h 1049"/>
                <a:gd name="T66" fmla="*/ 652 w 907"/>
                <a:gd name="T67" fmla="*/ 794 h 1049"/>
                <a:gd name="T68" fmla="*/ 567 w 907"/>
                <a:gd name="T69" fmla="*/ 879 h 1049"/>
                <a:gd name="T70" fmla="*/ 595 w 907"/>
                <a:gd name="T71" fmla="*/ 1021 h 1049"/>
                <a:gd name="T72" fmla="*/ 510 w 907"/>
                <a:gd name="T73" fmla="*/ 1049 h 1049"/>
                <a:gd name="T74" fmla="*/ 453 w 907"/>
                <a:gd name="T75" fmla="*/ 1021 h 1049"/>
                <a:gd name="T76" fmla="*/ 425 w 907"/>
                <a:gd name="T77" fmla="*/ 1049 h 1049"/>
                <a:gd name="T78" fmla="*/ 397 w 907"/>
                <a:gd name="T79" fmla="*/ 1021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07" h="1049">
                  <a:moveTo>
                    <a:pt x="397" y="1021"/>
                  </a:moveTo>
                  <a:lnTo>
                    <a:pt x="397" y="936"/>
                  </a:lnTo>
                  <a:lnTo>
                    <a:pt x="255" y="822"/>
                  </a:lnTo>
                  <a:lnTo>
                    <a:pt x="283" y="709"/>
                  </a:lnTo>
                  <a:lnTo>
                    <a:pt x="255" y="652"/>
                  </a:lnTo>
                  <a:lnTo>
                    <a:pt x="170" y="652"/>
                  </a:lnTo>
                  <a:lnTo>
                    <a:pt x="142" y="595"/>
                  </a:lnTo>
                  <a:lnTo>
                    <a:pt x="57" y="624"/>
                  </a:lnTo>
                  <a:lnTo>
                    <a:pt x="0" y="539"/>
                  </a:lnTo>
                  <a:lnTo>
                    <a:pt x="170" y="369"/>
                  </a:lnTo>
                  <a:lnTo>
                    <a:pt x="227" y="369"/>
                  </a:lnTo>
                  <a:lnTo>
                    <a:pt x="312" y="340"/>
                  </a:lnTo>
                  <a:lnTo>
                    <a:pt x="368" y="369"/>
                  </a:lnTo>
                  <a:lnTo>
                    <a:pt x="397" y="312"/>
                  </a:lnTo>
                  <a:lnTo>
                    <a:pt x="368" y="255"/>
                  </a:lnTo>
                  <a:lnTo>
                    <a:pt x="425" y="227"/>
                  </a:lnTo>
                  <a:lnTo>
                    <a:pt x="397" y="170"/>
                  </a:lnTo>
                  <a:lnTo>
                    <a:pt x="312" y="170"/>
                  </a:lnTo>
                  <a:lnTo>
                    <a:pt x="255" y="113"/>
                  </a:lnTo>
                  <a:lnTo>
                    <a:pt x="368" y="113"/>
                  </a:lnTo>
                  <a:lnTo>
                    <a:pt x="425" y="85"/>
                  </a:lnTo>
                  <a:lnTo>
                    <a:pt x="453" y="0"/>
                  </a:lnTo>
                  <a:lnTo>
                    <a:pt x="539" y="113"/>
                  </a:lnTo>
                  <a:lnTo>
                    <a:pt x="567" y="198"/>
                  </a:lnTo>
                  <a:lnTo>
                    <a:pt x="595" y="142"/>
                  </a:lnTo>
                  <a:lnTo>
                    <a:pt x="680" y="340"/>
                  </a:lnTo>
                  <a:lnTo>
                    <a:pt x="794" y="454"/>
                  </a:lnTo>
                  <a:lnTo>
                    <a:pt x="907" y="709"/>
                  </a:lnTo>
                  <a:lnTo>
                    <a:pt x="794" y="737"/>
                  </a:lnTo>
                  <a:lnTo>
                    <a:pt x="794" y="765"/>
                  </a:lnTo>
                  <a:lnTo>
                    <a:pt x="765" y="794"/>
                  </a:lnTo>
                  <a:lnTo>
                    <a:pt x="737" y="794"/>
                  </a:lnTo>
                  <a:lnTo>
                    <a:pt x="680" y="851"/>
                  </a:lnTo>
                  <a:lnTo>
                    <a:pt x="652" y="794"/>
                  </a:lnTo>
                  <a:lnTo>
                    <a:pt x="567" y="879"/>
                  </a:lnTo>
                  <a:lnTo>
                    <a:pt x="595" y="1021"/>
                  </a:lnTo>
                  <a:lnTo>
                    <a:pt x="510" y="1049"/>
                  </a:lnTo>
                  <a:lnTo>
                    <a:pt x="453" y="1021"/>
                  </a:lnTo>
                  <a:lnTo>
                    <a:pt x="425" y="1049"/>
                  </a:lnTo>
                  <a:lnTo>
                    <a:pt x="397" y="1021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0" name="Freeform 280"/>
            <p:cNvSpPr>
              <a:spLocks/>
            </p:cNvSpPr>
            <p:nvPr/>
          </p:nvSpPr>
          <p:spPr bwMode="auto">
            <a:xfrm>
              <a:off x="3364" y="2473"/>
              <a:ext cx="1134" cy="964"/>
            </a:xfrm>
            <a:custGeom>
              <a:avLst/>
              <a:gdLst>
                <a:gd name="T0" fmla="*/ 397 w 1134"/>
                <a:gd name="T1" fmla="*/ 0 h 964"/>
                <a:gd name="T2" fmla="*/ 284 w 1134"/>
                <a:gd name="T3" fmla="*/ 28 h 964"/>
                <a:gd name="T4" fmla="*/ 284 w 1134"/>
                <a:gd name="T5" fmla="*/ 56 h 964"/>
                <a:gd name="T6" fmla="*/ 255 w 1134"/>
                <a:gd name="T7" fmla="*/ 85 h 964"/>
                <a:gd name="T8" fmla="*/ 227 w 1134"/>
                <a:gd name="T9" fmla="*/ 85 h 964"/>
                <a:gd name="T10" fmla="*/ 170 w 1134"/>
                <a:gd name="T11" fmla="*/ 142 h 964"/>
                <a:gd name="T12" fmla="*/ 142 w 1134"/>
                <a:gd name="T13" fmla="*/ 85 h 964"/>
                <a:gd name="T14" fmla="*/ 57 w 1134"/>
                <a:gd name="T15" fmla="*/ 170 h 964"/>
                <a:gd name="T16" fmla="*/ 85 w 1134"/>
                <a:gd name="T17" fmla="*/ 312 h 964"/>
                <a:gd name="T18" fmla="*/ 0 w 1134"/>
                <a:gd name="T19" fmla="*/ 340 h 964"/>
                <a:gd name="T20" fmla="*/ 0 w 1134"/>
                <a:gd name="T21" fmla="*/ 453 h 964"/>
                <a:gd name="T22" fmla="*/ 57 w 1134"/>
                <a:gd name="T23" fmla="*/ 482 h 964"/>
                <a:gd name="T24" fmla="*/ 57 w 1134"/>
                <a:gd name="T25" fmla="*/ 538 h 964"/>
                <a:gd name="T26" fmla="*/ 29 w 1134"/>
                <a:gd name="T27" fmla="*/ 595 h 964"/>
                <a:gd name="T28" fmla="*/ 85 w 1134"/>
                <a:gd name="T29" fmla="*/ 652 h 964"/>
                <a:gd name="T30" fmla="*/ 114 w 1134"/>
                <a:gd name="T31" fmla="*/ 737 h 964"/>
                <a:gd name="T32" fmla="*/ 142 w 1134"/>
                <a:gd name="T33" fmla="*/ 709 h 964"/>
                <a:gd name="T34" fmla="*/ 199 w 1134"/>
                <a:gd name="T35" fmla="*/ 709 h 964"/>
                <a:gd name="T36" fmla="*/ 199 w 1134"/>
                <a:gd name="T37" fmla="*/ 765 h 964"/>
                <a:gd name="T38" fmla="*/ 255 w 1134"/>
                <a:gd name="T39" fmla="*/ 822 h 964"/>
                <a:gd name="T40" fmla="*/ 199 w 1134"/>
                <a:gd name="T41" fmla="*/ 850 h 964"/>
                <a:gd name="T42" fmla="*/ 227 w 1134"/>
                <a:gd name="T43" fmla="*/ 907 h 964"/>
                <a:gd name="T44" fmla="*/ 340 w 1134"/>
                <a:gd name="T45" fmla="*/ 964 h 964"/>
                <a:gd name="T46" fmla="*/ 454 w 1134"/>
                <a:gd name="T47" fmla="*/ 964 h 964"/>
                <a:gd name="T48" fmla="*/ 510 w 1134"/>
                <a:gd name="T49" fmla="*/ 879 h 964"/>
                <a:gd name="T50" fmla="*/ 709 w 1134"/>
                <a:gd name="T51" fmla="*/ 964 h 964"/>
                <a:gd name="T52" fmla="*/ 794 w 1134"/>
                <a:gd name="T53" fmla="*/ 907 h 964"/>
                <a:gd name="T54" fmla="*/ 822 w 1134"/>
                <a:gd name="T55" fmla="*/ 794 h 964"/>
                <a:gd name="T56" fmla="*/ 879 w 1134"/>
                <a:gd name="T57" fmla="*/ 794 h 964"/>
                <a:gd name="T58" fmla="*/ 907 w 1134"/>
                <a:gd name="T59" fmla="*/ 850 h 964"/>
                <a:gd name="T60" fmla="*/ 992 w 1134"/>
                <a:gd name="T61" fmla="*/ 850 h 964"/>
                <a:gd name="T62" fmla="*/ 1077 w 1134"/>
                <a:gd name="T63" fmla="*/ 765 h 964"/>
                <a:gd name="T64" fmla="*/ 1077 w 1134"/>
                <a:gd name="T65" fmla="*/ 680 h 964"/>
                <a:gd name="T66" fmla="*/ 1134 w 1134"/>
                <a:gd name="T67" fmla="*/ 623 h 964"/>
                <a:gd name="T68" fmla="*/ 1106 w 1134"/>
                <a:gd name="T69" fmla="*/ 567 h 964"/>
                <a:gd name="T70" fmla="*/ 1021 w 1134"/>
                <a:gd name="T71" fmla="*/ 510 h 964"/>
                <a:gd name="T72" fmla="*/ 1021 w 1134"/>
                <a:gd name="T73" fmla="*/ 453 h 964"/>
                <a:gd name="T74" fmla="*/ 1049 w 1134"/>
                <a:gd name="T75" fmla="*/ 453 h 964"/>
                <a:gd name="T76" fmla="*/ 1021 w 1134"/>
                <a:gd name="T77" fmla="*/ 312 h 964"/>
                <a:gd name="T78" fmla="*/ 992 w 1134"/>
                <a:gd name="T79" fmla="*/ 283 h 964"/>
                <a:gd name="T80" fmla="*/ 1021 w 1134"/>
                <a:gd name="T81" fmla="*/ 255 h 964"/>
                <a:gd name="T82" fmla="*/ 1021 w 1134"/>
                <a:gd name="T83" fmla="*/ 198 h 964"/>
                <a:gd name="T84" fmla="*/ 964 w 1134"/>
                <a:gd name="T85" fmla="*/ 198 h 964"/>
                <a:gd name="T86" fmla="*/ 964 w 1134"/>
                <a:gd name="T87" fmla="*/ 113 h 964"/>
                <a:gd name="T88" fmla="*/ 766 w 1134"/>
                <a:gd name="T89" fmla="*/ 170 h 964"/>
                <a:gd name="T90" fmla="*/ 709 w 1134"/>
                <a:gd name="T91" fmla="*/ 198 h 964"/>
                <a:gd name="T92" fmla="*/ 709 w 1134"/>
                <a:gd name="T93" fmla="*/ 255 h 964"/>
                <a:gd name="T94" fmla="*/ 681 w 1134"/>
                <a:gd name="T95" fmla="*/ 255 h 964"/>
                <a:gd name="T96" fmla="*/ 652 w 1134"/>
                <a:gd name="T97" fmla="*/ 227 h 964"/>
                <a:gd name="T98" fmla="*/ 596 w 1134"/>
                <a:gd name="T99" fmla="*/ 227 h 964"/>
                <a:gd name="T100" fmla="*/ 596 w 1134"/>
                <a:gd name="T101" fmla="*/ 170 h 964"/>
                <a:gd name="T102" fmla="*/ 539 w 1134"/>
                <a:gd name="T103" fmla="*/ 142 h 964"/>
                <a:gd name="T104" fmla="*/ 510 w 1134"/>
                <a:gd name="T105" fmla="*/ 170 h 964"/>
                <a:gd name="T106" fmla="*/ 397 w 1134"/>
                <a:gd name="T107" fmla="*/ 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4" h="964">
                  <a:moveTo>
                    <a:pt x="397" y="0"/>
                  </a:moveTo>
                  <a:lnTo>
                    <a:pt x="284" y="28"/>
                  </a:lnTo>
                  <a:lnTo>
                    <a:pt x="284" y="56"/>
                  </a:lnTo>
                  <a:lnTo>
                    <a:pt x="255" y="85"/>
                  </a:lnTo>
                  <a:lnTo>
                    <a:pt x="227" y="85"/>
                  </a:lnTo>
                  <a:lnTo>
                    <a:pt x="170" y="142"/>
                  </a:lnTo>
                  <a:lnTo>
                    <a:pt x="142" y="85"/>
                  </a:lnTo>
                  <a:lnTo>
                    <a:pt x="57" y="170"/>
                  </a:lnTo>
                  <a:lnTo>
                    <a:pt x="85" y="312"/>
                  </a:lnTo>
                  <a:lnTo>
                    <a:pt x="0" y="340"/>
                  </a:lnTo>
                  <a:lnTo>
                    <a:pt x="0" y="453"/>
                  </a:lnTo>
                  <a:lnTo>
                    <a:pt x="57" y="482"/>
                  </a:lnTo>
                  <a:lnTo>
                    <a:pt x="57" y="538"/>
                  </a:lnTo>
                  <a:lnTo>
                    <a:pt x="29" y="595"/>
                  </a:lnTo>
                  <a:lnTo>
                    <a:pt x="85" y="652"/>
                  </a:lnTo>
                  <a:lnTo>
                    <a:pt x="114" y="737"/>
                  </a:lnTo>
                  <a:lnTo>
                    <a:pt x="142" y="709"/>
                  </a:lnTo>
                  <a:lnTo>
                    <a:pt x="199" y="709"/>
                  </a:lnTo>
                  <a:lnTo>
                    <a:pt x="199" y="765"/>
                  </a:lnTo>
                  <a:lnTo>
                    <a:pt x="255" y="822"/>
                  </a:lnTo>
                  <a:lnTo>
                    <a:pt x="199" y="850"/>
                  </a:lnTo>
                  <a:lnTo>
                    <a:pt x="227" y="907"/>
                  </a:lnTo>
                  <a:lnTo>
                    <a:pt x="340" y="964"/>
                  </a:lnTo>
                  <a:lnTo>
                    <a:pt x="454" y="964"/>
                  </a:lnTo>
                  <a:lnTo>
                    <a:pt x="510" y="879"/>
                  </a:lnTo>
                  <a:lnTo>
                    <a:pt x="709" y="964"/>
                  </a:lnTo>
                  <a:lnTo>
                    <a:pt x="794" y="907"/>
                  </a:lnTo>
                  <a:lnTo>
                    <a:pt x="822" y="794"/>
                  </a:lnTo>
                  <a:lnTo>
                    <a:pt x="879" y="794"/>
                  </a:lnTo>
                  <a:lnTo>
                    <a:pt x="907" y="850"/>
                  </a:lnTo>
                  <a:lnTo>
                    <a:pt x="992" y="850"/>
                  </a:lnTo>
                  <a:lnTo>
                    <a:pt x="1077" y="765"/>
                  </a:lnTo>
                  <a:lnTo>
                    <a:pt x="1077" y="680"/>
                  </a:lnTo>
                  <a:lnTo>
                    <a:pt x="1134" y="623"/>
                  </a:lnTo>
                  <a:lnTo>
                    <a:pt x="1106" y="567"/>
                  </a:lnTo>
                  <a:lnTo>
                    <a:pt x="1021" y="510"/>
                  </a:lnTo>
                  <a:lnTo>
                    <a:pt x="1021" y="453"/>
                  </a:lnTo>
                  <a:lnTo>
                    <a:pt x="1049" y="453"/>
                  </a:lnTo>
                  <a:lnTo>
                    <a:pt x="1021" y="312"/>
                  </a:lnTo>
                  <a:lnTo>
                    <a:pt x="992" y="283"/>
                  </a:lnTo>
                  <a:lnTo>
                    <a:pt x="1021" y="255"/>
                  </a:lnTo>
                  <a:lnTo>
                    <a:pt x="1021" y="198"/>
                  </a:lnTo>
                  <a:lnTo>
                    <a:pt x="964" y="198"/>
                  </a:lnTo>
                  <a:lnTo>
                    <a:pt x="964" y="113"/>
                  </a:lnTo>
                  <a:lnTo>
                    <a:pt x="766" y="170"/>
                  </a:lnTo>
                  <a:lnTo>
                    <a:pt x="709" y="198"/>
                  </a:lnTo>
                  <a:lnTo>
                    <a:pt x="709" y="255"/>
                  </a:lnTo>
                  <a:lnTo>
                    <a:pt x="681" y="255"/>
                  </a:lnTo>
                  <a:lnTo>
                    <a:pt x="652" y="227"/>
                  </a:lnTo>
                  <a:lnTo>
                    <a:pt x="596" y="227"/>
                  </a:lnTo>
                  <a:lnTo>
                    <a:pt x="596" y="170"/>
                  </a:lnTo>
                  <a:lnTo>
                    <a:pt x="539" y="142"/>
                  </a:lnTo>
                  <a:lnTo>
                    <a:pt x="510" y="170"/>
                  </a:lnTo>
                  <a:lnTo>
                    <a:pt x="397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1" name="Freeform 281"/>
            <p:cNvSpPr>
              <a:spLocks/>
            </p:cNvSpPr>
            <p:nvPr/>
          </p:nvSpPr>
          <p:spPr bwMode="auto">
            <a:xfrm>
              <a:off x="4328" y="2416"/>
              <a:ext cx="794" cy="766"/>
            </a:xfrm>
            <a:custGeom>
              <a:avLst/>
              <a:gdLst>
                <a:gd name="T0" fmla="*/ 170 w 794"/>
                <a:gd name="T1" fmla="*/ 680 h 766"/>
                <a:gd name="T2" fmla="*/ 142 w 794"/>
                <a:gd name="T3" fmla="*/ 624 h 766"/>
                <a:gd name="T4" fmla="*/ 57 w 794"/>
                <a:gd name="T5" fmla="*/ 567 h 766"/>
                <a:gd name="T6" fmla="*/ 57 w 794"/>
                <a:gd name="T7" fmla="*/ 510 h 766"/>
                <a:gd name="T8" fmla="*/ 85 w 794"/>
                <a:gd name="T9" fmla="*/ 510 h 766"/>
                <a:gd name="T10" fmla="*/ 57 w 794"/>
                <a:gd name="T11" fmla="*/ 369 h 766"/>
                <a:gd name="T12" fmla="*/ 28 w 794"/>
                <a:gd name="T13" fmla="*/ 340 h 766"/>
                <a:gd name="T14" fmla="*/ 57 w 794"/>
                <a:gd name="T15" fmla="*/ 312 h 766"/>
                <a:gd name="T16" fmla="*/ 57 w 794"/>
                <a:gd name="T17" fmla="*/ 255 h 766"/>
                <a:gd name="T18" fmla="*/ 0 w 794"/>
                <a:gd name="T19" fmla="*/ 255 h 766"/>
                <a:gd name="T20" fmla="*/ 0 w 794"/>
                <a:gd name="T21" fmla="*/ 170 h 766"/>
                <a:gd name="T22" fmla="*/ 57 w 794"/>
                <a:gd name="T23" fmla="*/ 142 h 766"/>
                <a:gd name="T24" fmla="*/ 57 w 794"/>
                <a:gd name="T25" fmla="*/ 85 h 766"/>
                <a:gd name="T26" fmla="*/ 85 w 794"/>
                <a:gd name="T27" fmla="*/ 57 h 766"/>
                <a:gd name="T28" fmla="*/ 113 w 794"/>
                <a:gd name="T29" fmla="*/ 113 h 766"/>
                <a:gd name="T30" fmla="*/ 142 w 794"/>
                <a:gd name="T31" fmla="*/ 85 h 766"/>
                <a:gd name="T32" fmla="*/ 113 w 794"/>
                <a:gd name="T33" fmla="*/ 57 h 766"/>
                <a:gd name="T34" fmla="*/ 170 w 794"/>
                <a:gd name="T35" fmla="*/ 28 h 766"/>
                <a:gd name="T36" fmla="*/ 227 w 794"/>
                <a:gd name="T37" fmla="*/ 57 h 766"/>
                <a:gd name="T38" fmla="*/ 255 w 794"/>
                <a:gd name="T39" fmla="*/ 57 h 766"/>
                <a:gd name="T40" fmla="*/ 340 w 794"/>
                <a:gd name="T41" fmla="*/ 0 h 766"/>
                <a:gd name="T42" fmla="*/ 397 w 794"/>
                <a:gd name="T43" fmla="*/ 28 h 766"/>
                <a:gd name="T44" fmla="*/ 454 w 794"/>
                <a:gd name="T45" fmla="*/ 85 h 766"/>
                <a:gd name="T46" fmla="*/ 539 w 794"/>
                <a:gd name="T47" fmla="*/ 28 h 766"/>
                <a:gd name="T48" fmla="*/ 567 w 794"/>
                <a:gd name="T49" fmla="*/ 85 h 766"/>
                <a:gd name="T50" fmla="*/ 510 w 794"/>
                <a:gd name="T51" fmla="*/ 142 h 766"/>
                <a:gd name="T52" fmla="*/ 482 w 794"/>
                <a:gd name="T53" fmla="*/ 284 h 766"/>
                <a:gd name="T54" fmla="*/ 482 w 794"/>
                <a:gd name="T55" fmla="*/ 340 h 766"/>
                <a:gd name="T56" fmla="*/ 397 w 794"/>
                <a:gd name="T57" fmla="*/ 454 h 766"/>
                <a:gd name="T58" fmla="*/ 454 w 794"/>
                <a:gd name="T59" fmla="*/ 510 h 766"/>
                <a:gd name="T60" fmla="*/ 539 w 794"/>
                <a:gd name="T61" fmla="*/ 510 h 766"/>
                <a:gd name="T62" fmla="*/ 595 w 794"/>
                <a:gd name="T63" fmla="*/ 454 h 766"/>
                <a:gd name="T64" fmla="*/ 737 w 794"/>
                <a:gd name="T65" fmla="*/ 425 h 766"/>
                <a:gd name="T66" fmla="*/ 794 w 794"/>
                <a:gd name="T67" fmla="*/ 539 h 766"/>
                <a:gd name="T68" fmla="*/ 737 w 794"/>
                <a:gd name="T69" fmla="*/ 539 h 766"/>
                <a:gd name="T70" fmla="*/ 794 w 794"/>
                <a:gd name="T71" fmla="*/ 652 h 766"/>
                <a:gd name="T72" fmla="*/ 794 w 794"/>
                <a:gd name="T73" fmla="*/ 680 h 766"/>
                <a:gd name="T74" fmla="*/ 737 w 794"/>
                <a:gd name="T75" fmla="*/ 680 h 766"/>
                <a:gd name="T76" fmla="*/ 680 w 794"/>
                <a:gd name="T77" fmla="*/ 652 h 766"/>
                <a:gd name="T78" fmla="*/ 595 w 794"/>
                <a:gd name="T79" fmla="*/ 680 h 766"/>
                <a:gd name="T80" fmla="*/ 567 w 794"/>
                <a:gd name="T81" fmla="*/ 709 h 766"/>
                <a:gd name="T82" fmla="*/ 425 w 794"/>
                <a:gd name="T83" fmla="*/ 680 h 766"/>
                <a:gd name="T84" fmla="*/ 340 w 794"/>
                <a:gd name="T85" fmla="*/ 766 h 766"/>
                <a:gd name="T86" fmla="*/ 255 w 794"/>
                <a:gd name="T87" fmla="*/ 766 h 766"/>
                <a:gd name="T88" fmla="*/ 170 w 794"/>
                <a:gd name="T89" fmla="*/ 680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94" h="766">
                  <a:moveTo>
                    <a:pt x="170" y="680"/>
                  </a:moveTo>
                  <a:lnTo>
                    <a:pt x="142" y="624"/>
                  </a:lnTo>
                  <a:lnTo>
                    <a:pt x="57" y="567"/>
                  </a:lnTo>
                  <a:lnTo>
                    <a:pt x="57" y="510"/>
                  </a:lnTo>
                  <a:lnTo>
                    <a:pt x="85" y="510"/>
                  </a:lnTo>
                  <a:lnTo>
                    <a:pt x="57" y="369"/>
                  </a:lnTo>
                  <a:lnTo>
                    <a:pt x="28" y="340"/>
                  </a:lnTo>
                  <a:lnTo>
                    <a:pt x="57" y="312"/>
                  </a:lnTo>
                  <a:lnTo>
                    <a:pt x="57" y="255"/>
                  </a:lnTo>
                  <a:lnTo>
                    <a:pt x="0" y="255"/>
                  </a:lnTo>
                  <a:lnTo>
                    <a:pt x="0" y="170"/>
                  </a:lnTo>
                  <a:lnTo>
                    <a:pt x="57" y="142"/>
                  </a:lnTo>
                  <a:lnTo>
                    <a:pt x="57" y="85"/>
                  </a:lnTo>
                  <a:lnTo>
                    <a:pt x="85" y="57"/>
                  </a:lnTo>
                  <a:lnTo>
                    <a:pt x="113" y="113"/>
                  </a:lnTo>
                  <a:lnTo>
                    <a:pt x="142" y="85"/>
                  </a:lnTo>
                  <a:lnTo>
                    <a:pt x="113" y="57"/>
                  </a:lnTo>
                  <a:lnTo>
                    <a:pt x="170" y="28"/>
                  </a:lnTo>
                  <a:lnTo>
                    <a:pt x="227" y="57"/>
                  </a:lnTo>
                  <a:lnTo>
                    <a:pt x="255" y="57"/>
                  </a:lnTo>
                  <a:lnTo>
                    <a:pt x="340" y="0"/>
                  </a:lnTo>
                  <a:lnTo>
                    <a:pt x="397" y="28"/>
                  </a:lnTo>
                  <a:lnTo>
                    <a:pt x="454" y="85"/>
                  </a:lnTo>
                  <a:lnTo>
                    <a:pt x="539" y="28"/>
                  </a:lnTo>
                  <a:lnTo>
                    <a:pt x="567" y="85"/>
                  </a:lnTo>
                  <a:lnTo>
                    <a:pt x="510" y="142"/>
                  </a:lnTo>
                  <a:lnTo>
                    <a:pt x="482" y="284"/>
                  </a:lnTo>
                  <a:lnTo>
                    <a:pt x="482" y="340"/>
                  </a:lnTo>
                  <a:lnTo>
                    <a:pt x="397" y="454"/>
                  </a:lnTo>
                  <a:lnTo>
                    <a:pt x="454" y="510"/>
                  </a:lnTo>
                  <a:lnTo>
                    <a:pt x="539" y="510"/>
                  </a:lnTo>
                  <a:lnTo>
                    <a:pt x="595" y="454"/>
                  </a:lnTo>
                  <a:lnTo>
                    <a:pt x="737" y="425"/>
                  </a:lnTo>
                  <a:lnTo>
                    <a:pt x="794" y="539"/>
                  </a:lnTo>
                  <a:lnTo>
                    <a:pt x="737" y="539"/>
                  </a:lnTo>
                  <a:lnTo>
                    <a:pt x="794" y="652"/>
                  </a:lnTo>
                  <a:lnTo>
                    <a:pt x="794" y="680"/>
                  </a:lnTo>
                  <a:lnTo>
                    <a:pt x="737" y="680"/>
                  </a:lnTo>
                  <a:lnTo>
                    <a:pt x="680" y="652"/>
                  </a:lnTo>
                  <a:lnTo>
                    <a:pt x="595" y="680"/>
                  </a:lnTo>
                  <a:lnTo>
                    <a:pt x="567" y="709"/>
                  </a:lnTo>
                  <a:lnTo>
                    <a:pt x="425" y="680"/>
                  </a:lnTo>
                  <a:lnTo>
                    <a:pt x="340" y="766"/>
                  </a:lnTo>
                  <a:lnTo>
                    <a:pt x="255" y="766"/>
                  </a:lnTo>
                  <a:lnTo>
                    <a:pt x="170" y="68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2" name="Freeform 282"/>
            <p:cNvSpPr>
              <a:spLocks/>
            </p:cNvSpPr>
            <p:nvPr/>
          </p:nvSpPr>
          <p:spPr bwMode="auto">
            <a:xfrm>
              <a:off x="4725" y="2218"/>
              <a:ext cx="1219" cy="907"/>
            </a:xfrm>
            <a:custGeom>
              <a:avLst/>
              <a:gdLst>
                <a:gd name="T0" fmla="*/ 397 w 1219"/>
                <a:gd name="T1" fmla="*/ 878 h 907"/>
                <a:gd name="T2" fmla="*/ 397 w 1219"/>
                <a:gd name="T3" fmla="*/ 850 h 907"/>
                <a:gd name="T4" fmla="*/ 340 w 1219"/>
                <a:gd name="T5" fmla="*/ 737 h 907"/>
                <a:gd name="T6" fmla="*/ 397 w 1219"/>
                <a:gd name="T7" fmla="*/ 737 h 907"/>
                <a:gd name="T8" fmla="*/ 340 w 1219"/>
                <a:gd name="T9" fmla="*/ 623 h 907"/>
                <a:gd name="T10" fmla="*/ 198 w 1219"/>
                <a:gd name="T11" fmla="*/ 652 h 907"/>
                <a:gd name="T12" fmla="*/ 142 w 1219"/>
                <a:gd name="T13" fmla="*/ 708 h 907"/>
                <a:gd name="T14" fmla="*/ 57 w 1219"/>
                <a:gd name="T15" fmla="*/ 708 h 907"/>
                <a:gd name="T16" fmla="*/ 0 w 1219"/>
                <a:gd name="T17" fmla="*/ 652 h 907"/>
                <a:gd name="T18" fmla="*/ 85 w 1219"/>
                <a:gd name="T19" fmla="*/ 538 h 907"/>
                <a:gd name="T20" fmla="*/ 85 w 1219"/>
                <a:gd name="T21" fmla="*/ 482 h 907"/>
                <a:gd name="T22" fmla="*/ 113 w 1219"/>
                <a:gd name="T23" fmla="*/ 340 h 907"/>
                <a:gd name="T24" fmla="*/ 170 w 1219"/>
                <a:gd name="T25" fmla="*/ 283 h 907"/>
                <a:gd name="T26" fmla="*/ 142 w 1219"/>
                <a:gd name="T27" fmla="*/ 226 h 907"/>
                <a:gd name="T28" fmla="*/ 227 w 1219"/>
                <a:gd name="T29" fmla="*/ 226 h 907"/>
                <a:gd name="T30" fmla="*/ 255 w 1219"/>
                <a:gd name="T31" fmla="*/ 255 h 907"/>
                <a:gd name="T32" fmla="*/ 283 w 1219"/>
                <a:gd name="T33" fmla="*/ 226 h 907"/>
                <a:gd name="T34" fmla="*/ 340 w 1219"/>
                <a:gd name="T35" fmla="*/ 255 h 907"/>
                <a:gd name="T36" fmla="*/ 397 w 1219"/>
                <a:gd name="T37" fmla="*/ 255 h 907"/>
                <a:gd name="T38" fmla="*/ 510 w 1219"/>
                <a:gd name="T39" fmla="*/ 311 h 907"/>
                <a:gd name="T40" fmla="*/ 624 w 1219"/>
                <a:gd name="T41" fmla="*/ 283 h 907"/>
                <a:gd name="T42" fmla="*/ 737 w 1219"/>
                <a:gd name="T43" fmla="*/ 198 h 907"/>
                <a:gd name="T44" fmla="*/ 680 w 1219"/>
                <a:gd name="T45" fmla="*/ 170 h 907"/>
                <a:gd name="T46" fmla="*/ 737 w 1219"/>
                <a:gd name="T47" fmla="*/ 85 h 907"/>
                <a:gd name="T48" fmla="*/ 765 w 1219"/>
                <a:gd name="T49" fmla="*/ 113 h 907"/>
                <a:gd name="T50" fmla="*/ 822 w 1219"/>
                <a:gd name="T51" fmla="*/ 56 h 907"/>
                <a:gd name="T52" fmla="*/ 879 w 1219"/>
                <a:gd name="T53" fmla="*/ 0 h 907"/>
                <a:gd name="T54" fmla="*/ 964 w 1219"/>
                <a:gd name="T55" fmla="*/ 56 h 907"/>
                <a:gd name="T56" fmla="*/ 992 w 1219"/>
                <a:gd name="T57" fmla="*/ 28 h 907"/>
                <a:gd name="T58" fmla="*/ 1021 w 1219"/>
                <a:gd name="T59" fmla="*/ 56 h 907"/>
                <a:gd name="T60" fmla="*/ 1134 w 1219"/>
                <a:gd name="T61" fmla="*/ 85 h 907"/>
                <a:gd name="T62" fmla="*/ 1191 w 1219"/>
                <a:gd name="T63" fmla="*/ 141 h 907"/>
                <a:gd name="T64" fmla="*/ 1162 w 1219"/>
                <a:gd name="T65" fmla="*/ 226 h 907"/>
                <a:gd name="T66" fmla="*/ 1191 w 1219"/>
                <a:gd name="T67" fmla="*/ 255 h 907"/>
                <a:gd name="T68" fmla="*/ 1191 w 1219"/>
                <a:gd name="T69" fmla="*/ 311 h 907"/>
                <a:gd name="T70" fmla="*/ 1219 w 1219"/>
                <a:gd name="T71" fmla="*/ 340 h 907"/>
                <a:gd name="T72" fmla="*/ 1219 w 1219"/>
                <a:gd name="T73" fmla="*/ 368 h 907"/>
                <a:gd name="T74" fmla="*/ 1219 w 1219"/>
                <a:gd name="T75" fmla="*/ 397 h 907"/>
                <a:gd name="T76" fmla="*/ 1191 w 1219"/>
                <a:gd name="T77" fmla="*/ 425 h 907"/>
                <a:gd name="T78" fmla="*/ 1162 w 1219"/>
                <a:gd name="T79" fmla="*/ 482 h 907"/>
                <a:gd name="T80" fmla="*/ 1191 w 1219"/>
                <a:gd name="T81" fmla="*/ 482 h 907"/>
                <a:gd name="T82" fmla="*/ 1219 w 1219"/>
                <a:gd name="T83" fmla="*/ 538 h 907"/>
                <a:gd name="T84" fmla="*/ 1162 w 1219"/>
                <a:gd name="T85" fmla="*/ 567 h 907"/>
                <a:gd name="T86" fmla="*/ 1134 w 1219"/>
                <a:gd name="T87" fmla="*/ 595 h 907"/>
                <a:gd name="T88" fmla="*/ 1162 w 1219"/>
                <a:gd name="T89" fmla="*/ 623 h 907"/>
                <a:gd name="T90" fmla="*/ 1106 w 1219"/>
                <a:gd name="T91" fmla="*/ 680 h 907"/>
                <a:gd name="T92" fmla="*/ 1049 w 1219"/>
                <a:gd name="T93" fmla="*/ 680 h 907"/>
                <a:gd name="T94" fmla="*/ 992 w 1219"/>
                <a:gd name="T95" fmla="*/ 708 h 907"/>
                <a:gd name="T96" fmla="*/ 936 w 1219"/>
                <a:gd name="T97" fmla="*/ 680 h 907"/>
                <a:gd name="T98" fmla="*/ 879 w 1219"/>
                <a:gd name="T99" fmla="*/ 680 h 907"/>
                <a:gd name="T100" fmla="*/ 822 w 1219"/>
                <a:gd name="T101" fmla="*/ 737 h 907"/>
                <a:gd name="T102" fmla="*/ 737 w 1219"/>
                <a:gd name="T103" fmla="*/ 680 h 907"/>
                <a:gd name="T104" fmla="*/ 680 w 1219"/>
                <a:gd name="T105" fmla="*/ 680 h 907"/>
                <a:gd name="T106" fmla="*/ 539 w 1219"/>
                <a:gd name="T107" fmla="*/ 907 h 907"/>
                <a:gd name="T108" fmla="*/ 482 w 1219"/>
                <a:gd name="T109" fmla="*/ 878 h 907"/>
                <a:gd name="T110" fmla="*/ 397 w 1219"/>
                <a:gd name="T111" fmla="*/ 878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219" h="907">
                  <a:moveTo>
                    <a:pt x="397" y="878"/>
                  </a:moveTo>
                  <a:lnTo>
                    <a:pt x="397" y="850"/>
                  </a:lnTo>
                  <a:lnTo>
                    <a:pt x="340" y="737"/>
                  </a:lnTo>
                  <a:lnTo>
                    <a:pt x="397" y="737"/>
                  </a:lnTo>
                  <a:lnTo>
                    <a:pt x="340" y="623"/>
                  </a:lnTo>
                  <a:lnTo>
                    <a:pt x="198" y="652"/>
                  </a:lnTo>
                  <a:lnTo>
                    <a:pt x="142" y="708"/>
                  </a:lnTo>
                  <a:lnTo>
                    <a:pt x="57" y="708"/>
                  </a:lnTo>
                  <a:lnTo>
                    <a:pt x="0" y="652"/>
                  </a:lnTo>
                  <a:lnTo>
                    <a:pt x="85" y="538"/>
                  </a:lnTo>
                  <a:lnTo>
                    <a:pt x="85" y="482"/>
                  </a:lnTo>
                  <a:lnTo>
                    <a:pt x="113" y="340"/>
                  </a:lnTo>
                  <a:lnTo>
                    <a:pt x="170" y="283"/>
                  </a:lnTo>
                  <a:lnTo>
                    <a:pt x="142" y="226"/>
                  </a:lnTo>
                  <a:lnTo>
                    <a:pt x="227" y="226"/>
                  </a:lnTo>
                  <a:lnTo>
                    <a:pt x="255" y="255"/>
                  </a:lnTo>
                  <a:lnTo>
                    <a:pt x="283" y="226"/>
                  </a:lnTo>
                  <a:lnTo>
                    <a:pt x="340" y="255"/>
                  </a:lnTo>
                  <a:lnTo>
                    <a:pt x="397" y="255"/>
                  </a:lnTo>
                  <a:lnTo>
                    <a:pt x="510" y="311"/>
                  </a:lnTo>
                  <a:lnTo>
                    <a:pt x="624" y="283"/>
                  </a:lnTo>
                  <a:lnTo>
                    <a:pt x="737" y="198"/>
                  </a:lnTo>
                  <a:lnTo>
                    <a:pt x="680" y="170"/>
                  </a:lnTo>
                  <a:lnTo>
                    <a:pt x="737" y="85"/>
                  </a:lnTo>
                  <a:lnTo>
                    <a:pt x="765" y="113"/>
                  </a:lnTo>
                  <a:lnTo>
                    <a:pt x="822" y="56"/>
                  </a:lnTo>
                  <a:lnTo>
                    <a:pt x="879" y="0"/>
                  </a:lnTo>
                  <a:lnTo>
                    <a:pt x="964" y="56"/>
                  </a:lnTo>
                  <a:lnTo>
                    <a:pt x="992" y="28"/>
                  </a:lnTo>
                  <a:lnTo>
                    <a:pt x="1021" y="56"/>
                  </a:lnTo>
                  <a:lnTo>
                    <a:pt x="1134" y="85"/>
                  </a:lnTo>
                  <a:lnTo>
                    <a:pt x="1191" y="141"/>
                  </a:lnTo>
                  <a:lnTo>
                    <a:pt x="1162" y="226"/>
                  </a:lnTo>
                  <a:lnTo>
                    <a:pt x="1191" y="255"/>
                  </a:lnTo>
                  <a:lnTo>
                    <a:pt x="1191" y="311"/>
                  </a:lnTo>
                  <a:lnTo>
                    <a:pt x="1219" y="340"/>
                  </a:lnTo>
                  <a:lnTo>
                    <a:pt x="1219" y="368"/>
                  </a:lnTo>
                  <a:lnTo>
                    <a:pt x="1219" y="397"/>
                  </a:lnTo>
                  <a:lnTo>
                    <a:pt x="1191" y="425"/>
                  </a:lnTo>
                  <a:lnTo>
                    <a:pt x="1162" y="482"/>
                  </a:lnTo>
                  <a:lnTo>
                    <a:pt x="1191" y="482"/>
                  </a:lnTo>
                  <a:lnTo>
                    <a:pt x="1219" y="538"/>
                  </a:lnTo>
                  <a:lnTo>
                    <a:pt x="1162" y="567"/>
                  </a:lnTo>
                  <a:lnTo>
                    <a:pt x="1134" y="595"/>
                  </a:lnTo>
                  <a:lnTo>
                    <a:pt x="1162" y="623"/>
                  </a:lnTo>
                  <a:lnTo>
                    <a:pt x="1106" y="680"/>
                  </a:lnTo>
                  <a:lnTo>
                    <a:pt x="1049" y="680"/>
                  </a:lnTo>
                  <a:lnTo>
                    <a:pt x="992" y="708"/>
                  </a:lnTo>
                  <a:lnTo>
                    <a:pt x="936" y="680"/>
                  </a:lnTo>
                  <a:lnTo>
                    <a:pt x="879" y="680"/>
                  </a:lnTo>
                  <a:lnTo>
                    <a:pt x="822" y="737"/>
                  </a:lnTo>
                  <a:lnTo>
                    <a:pt x="737" y="680"/>
                  </a:lnTo>
                  <a:lnTo>
                    <a:pt x="680" y="680"/>
                  </a:lnTo>
                  <a:lnTo>
                    <a:pt x="539" y="907"/>
                  </a:lnTo>
                  <a:lnTo>
                    <a:pt x="482" y="878"/>
                  </a:lnTo>
                  <a:lnTo>
                    <a:pt x="397" y="87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3" name="Freeform 283"/>
            <p:cNvSpPr>
              <a:spLocks/>
            </p:cNvSpPr>
            <p:nvPr/>
          </p:nvSpPr>
          <p:spPr bwMode="auto">
            <a:xfrm>
              <a:off x="2911" y="2785"/>
              <a:ext cx="708" cy="822"/>
            </a:xfrm>
            <a:custGeom>
              <a:avLst/>
              <a:gdLst>
                <a:gd name="T0" fmla="*/ 226 w 708"/>
                <a:gd name="T1" fmla="*/ 822 h 822"/>
                <a:gd name="T2" fmla="*/ 170 w 708"/>
                <a:gd name="T3" fmla="*/ 765 h 822"/>
                <a:gd name="T4" fmla="*/ 141 w 708"/>
                <a:gd name="T5" fmla="*/ 680 h 822"/>
                <a:gd name="T6" fmla="*/ 85 w 708"/>
                <a:gd name="T7" fmla="*/ 652 h 822"/>
                <a:gd name="T8" fmla="*/ 85 w 708"/>
                <a:gd name="T9" fmla="*/ 623 h 822"/>
                <a:gd name="T10" fmla="*/ 56 w 708"/>
                <a:gd name="T11" fmla="*/ 567 h 822"/>
                <a:gd name="T12" fmla="*/ 56 w 708"/>
                <a:gd name="T13" fmla="*/ 538 h 822"/>
                <a:gd name="T14" fmla="*/ 56 w 708"/>
                <a:gd name="T15" fmla="*/ 510 h 822"/>
                <a:gd name="T16" fmla="*/ 0 w 708"/>
                <a:gd name="T17" fmla="*/ 510 h 822"/>
                <a:gd name="T18" fmla="*/ 0 w 708"/>
                <a:gd name="T19" fmla="*/ 453 h 822"/>
                <a:gd name="T20" fmla="*/ 56 w 708"/>
                <a:gd name="T21" fmla="*/ 453 h 822"/>
                <a:gd name="T22" fmla="*/ 85 w 708"/>
                <a:gd name="T23" fmla="*/ 453 h 822"/>
                <a:gd name="T24" fmla="*/ 141 w 708"/>
                <a:gd name="T25" fmla="*/ 425 h 822"/>
                <a:gd name="T26" fmla="*/ 141 w 708"/>
                <a:gd name="T27" fmla="*/ 340 h 822"/>
                <a:gd name="T28" fmla="*/ 198 w 708"/>
                <a:gd name="T29" fmla="*/ 255 h 822"/>
                <a:gd name="T30" fmla="*/ 170 w 708"/>
                <a:gd name="T31" fmla="*/ 170 h 822"/>
                <a:gd name="T32" fmla="*/ 226 w 708"/>
                <a:gd name="T33" fmla="*/ 85 h 822"/>
                <a:gd name="T34" fmla="*/ 311 w 708"/>
                <a:gd name="T35" fmla="*/ 56 h 822"/>
                <a:gd name="T36" fmla="*/ 340 w 708"/>
                <a:gd name="T37" fmla="*/ 28 h 822"/>
                <a:gd name="T38" fmla="*/ 340 w 708"/>
                <a:gd name="T39" fmla="*/ 0 h 822"/>
                <a:gd name="T40" fmla="*/ 368 w 708"/>
                <a:gd name="T41" fmla="*/ 28 h 822"/>
                <a:gd name="T42" fmla="*/ 396 w 708"/>
                <a:gd name="T43" fmla="*/ 0 h 822"/>
                <a:gd name="T44" fmla="*/ 453 w 708"/>
                <a:gd name="T45" fmla="*/ 28 h 822"/>
                <a:gd name="T46" fmla="*/ 453 w 708"/>
                <a:gd name="T47" fmla="*/ 141 h 822"/>
                <a:gd name="T48" fmla="*/ 510 w 708"/>
                <a:gd name="T49" fmla="*/ 170 h 822"/>
                <a:gd name="T50" fmla="*/ 510 w 708"/>
                <a:gd name="T51" fmla="*/ 226 h 822"/>
                <a:gd name="T52" fmla="*/ 482 w 708"/>
                <a:gd name="T53" fmla="*/ 283 h 822"/>
                <a:gd name="T54" fmla="*/ 538 w 708"/>
                <a:gd name="T55" fmla="*/ 340 h 822"/>
                <a:gd name="T56" fmla="*/ 567 w 708"/>
                <a:gd name="T57" fmla="*/ 425 h 822"/>
                <a:gd name="T58" fmla="*/ 595 w 708"/>
                <a:gd name="T59" fmla="*/ 397 h 822"/>
                <a:gd name="T60" fmla="*/ 652 w 708"/>
                <a:gd name="T61" fmla="*/ 397 h 822"/>
                <a:gd name="T62" fmla="*/ 652 w 708"/>
                <a:gd name="T63" fmla="*/ 453 h 822"/>
                <a:gd name="T64" fmla="*/ 708 w 708"/>
                <a:gd name="T65" fmla="*/ 510 h 822"/>
                <a:gd name="T66" fmla="*/ 652 w 708"/>
                <a:gd name="T67" fmla="*/ 538 h 822"/>
                <a:gd name="T68" fmla="*/ 680 w 708"/>
                <a:gd name="T69" fmla="*/ 595 h 822"/>
                <a:gd name="T70" fmla="*/ 652 w 708"/>
                <a:gd name="T71" fmla="*/ 623 h 822"/>
                <a:gd name="T72" fmla="*/ 595 w 708"/>
                <a:gd name="T73" fmla="*/ 623 h 822"/>
                <a:gd name="T74" fmla="*/ 538 w 708"/>
                <a:gd name="T75" fmla="*/ 708 h 822"/>
                <a:gd name="T76" fmla="*/ 482 w 708"/>
                <a:gd name="T77" fmla="*/ 680 h 822"/>
                <a:gd name="T78" fmla="*/ 425 w 708"/>
                <a:gd name="T79" fmla="*/ 737 h 822"/>
                <a:gd name="T80" fmla="*/ 283 w 708"/>
                <a:gd name="T81" fmla="*/ 765 h 822"/>
                <a:gd name="T82" fmla="*/ 226 w 708"/>
                <a:gd name="T83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08" h="822">
                  <a:moveTo>
                    <a:pt x="226" y="822"/>
                  </a:moveTo>
                  <a:lnTo>
                    <a:pt x="170" y="765"/>
                  </a:lnTo>
                  <a:lnTo>
                    <a:pt x="141" y="680"/>
                  </a:lnTo>
                  <a:lnTo>
                    <a:pt x="85" y="652"/>
                  </a:lnTo>
                  <a:lnTo>
                    <a:pt x="85" y="623"/>
                  </a:lnTo>
                  <a:lnTo>
                    <a:pt x="56" y="567"/>
                  </a:lnTo>
                  <a:lnTo>
                    <a:pt x="56" y="538"/>
                  </a:lnTo>
                  <a:lnTo>
                    <a:pt x="56" y="510"/>
                  </a:lnTo>
                  <a:lnTo>
                    <a:pt x="0" y="510"/>
                  </a:lnTo>
                  <a:lnTo>
                    <a:pt x="0" y="453"/>
                  </a:lnTo>
                  <a:lnTo>
                    <a:pt x="56" y="453"/>
                  </a:lnTo>
                  <a:lnTo>
                    <a:pt x="85" y="453"/>
                  </a:lnTo>
                  <a:lnTo>
                    <a:pt x="141" y="425"/>
                  </a:lnTo>
                  <a:lnTo>
                    <a:pt x="141" y="340"/>
                  </a:lnTo>
                  <a:lnTo>
                    <a:pt x="198" y="255"/>
                  </a:lnTo>
                  <a:lnTo>
                    <a:pt x="170" y="170"/>
                  </a:lnTo>
                  <a:lnTo>
                    <a:pt x="226" y="85"/>
                  </a:lnTo>
                  <a:lnTo>
                    <a:pt x="311" y="56"/>
                  </a:lnTo>
                  <a:lnTo>
                    <a:pt x="340" y="28"/>
                  </a:lnTo>
                  <a:lnTo>
                    <a:pt x="340" y="0"/>
                  </a:lnTo>
                  <a:lnTo>
                    <a:pt x="368" y="28"/>
                  </a:lnTo>
                  <a:lnTo>
                    <a:pt x="396" y="0"/>
                  </a:lnTo>
                  <a:lnTo>
                    <a:pt x="453" y="28"/>
                  </a:lnTo>
                  <a:lnTo>
                    <a:pt x="453" y="141"/>
                  </a:lnTo>
                  <a:lnTo>
                    <a:pt x="510" y="170"/>
                  </a:lnTo>
                  <a:lnTo>
                    <a:pt x="510" y="226"/>
                  </a:lnTo>
                  <a:lnTo>
                    <a:pt x="482" y="283"/>
                  </a:lnTo>
                  <a:lnTo>
                    <a:pt x="538" y="340"/>
                  </a:lnTo>
                  <a:lnTo>
                    <a:pt x="567" y="425"/>
                  </a:lnTo>
                  <a:lnTo>
                    <a:pt x="595" y="397"/>
                  </a:lnTo>
                  <a:lnTo>
                    <a:pt x="652" y="397"/>
                  </a:lnTo>
                  <a:lnTo>
                    <a:pt x="652" y="453"/>
                  </a:lnTo>
                  <a:lnTo>
                    <a:pt x="708" y="510"/>
                  </a:lnTo>
                  <a:lnTo>
                    <a:pt x="652" y="538"/>
                  </a:lnTo>
                  <a:lnTo>
                    <a:pt x="680" y="595"/>
                  </a:lnTo>
                  <a:lnTo>
                    <a:pt x="652" y="623"/>
                  </a:lnTo>
                  <a:lnTo>
                    <a:pt x="595" y="623"/>
                  </a:lnTo>
                  <a:lnTo>
                    <a:pt x="538" y="708"/>
                  </a:lnTo>
                  <a:lnTo>
                    <a:pt x="482" y="680"/>
                  </a:lnTo>
                  <a:lnTo>
                    <a:pt x="425" y="737"/>
                  </a:lnTo>
                  <a:lnTo>
                    <a:pt x="283" y="765"/>
                  </a:lnTo>
                  <a:lnTo>
                    <a:pt x="226" y="822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4" name="Freeform 284"/>
            <p:cNvSpPr>
              <a:spLocks/>
            </p:cNvSpPr>
            <p:nvPr/>
          </p:nvSpPr>
          <p:spPr bwMode="auto">
            <a:xfrm>
              <a:off x="2599" y="3267"/>
              <a:ext cx="340" cy="793"/>
            </a:xfrm>
            <a:custGeom>
              <a:avLst/>
              <a:gdLst>
                <a:gd name="T0" fmla="*/ 113 w 340"/>
                <a:gd name="T1" fmla="*/ 28 h 793"/>
                <a:gd name="T2" fmla="*/ 142 w 340"/>
                <a:gd name="T3" fmla="*/ 0 h 793"/>
                <a:gd name="T4" fmla="*/ 227 w 340"/>
                <a:gd name="T5" fmla="*/ 28 h 793"/>
                <a:gd name="T6" fmla="*/ 198 w 340"/>
                <a:gd name="T7" fmla="*/ 56 h 793"/>
                <a:gd name="T8" fmla="*/ 198 w 340"/>
                <a:gd name="T9" fmla="*/ 170 h 793"/>
                <a:gd name="T10" fmla="*/ 312 w 340"/>
                <a:gd name="T11" fmla="*/ 311 h 793"/>
                <a:gd name="T12" fmla="*/ 312 w 340"/>
                <a:gd name="T13" fmla="*/ 425 h 793"/>
                <a:gd name="T14" fmla="*/ 340 w 340"/>
                <a:gd name="T15" fmla="*/ 453 h 793"/>
                <a:gd name="T16" fmla="*/ 283 w 340"/>
                <a:gd name="T17" fmla="*/ 510 h 793"/>
                <a:gd name="T18" fmla="*/ 340 w 340"/>
                <a:gd name="T19" fmla="*/ 538 h 793"/>
                <a:gd name="T20" fmla="*/ 340 w 340"/>
                <a:gd name="T21" fmla="*/ 652 h 793"/>
                <a:gd name="T22" fmla="*/ 255 w 340"/>
                <a:gd name="T23" fmla="*/ 708 h 793"/>
                <a:gd name="T24" fmla="*/ 198 w 340"/>
                <a:gd name="T25" fmla="*/ 765 h 793"/>
                <a:gd name="T26" fmla="*/ 170 w 340"/>
                <a:gd name="T27" fmla="*/ 737 h 793"/>
                <a:gd name="T28" fmla="*/ 113 w 340"/>
                <a:gd name="T29" fmla="*/ 793 h 793"/>
                <a:gd name="T30" fmla="*/ 85 w 340"/>
                <a:gd name="T31" fmla="*/ 737 h 793"/>
                <a:gd name="T32" fmla="*/ 28 w 340"/>
                <a:gd name="T33" fmla="*/ 708 h 793"/>
                <a:gd name="T34" fmla="*/ 56 w 340"/>
                <a:gd name="T35" fmla="*/ 623 h 793"/>
                <a:gd name="T36" fmla="*/ 85 w 340"/>
                <a:gd name="T37" fmla="*/ 623 h 793"/>
                <a:gd name="T38" fmla="*/ 113 w 340"/>
                <a:gd name="T39" fmla="*/ 510 h 793"/>
                <a:gd name="T40" fmla="*/ 170 w 340"/>
                <a:gd name="T41" fmla="*/ 510 h 793"/>
                <a:gd name="T42" fmla="*/ 142 w 340"/>
                <a:gd name="T43" fmla="*/ 482 h 793"/>
                <a:gd name="T44" fmla="*/ 142 w 340"/>
                <a:gd name="T45" fmla="*/ 425 h 793"/>
                <a:gd name="T46" fmla="*/ 113 w 340"/>
                <a:gd name="T47" fmla="*/ 396 h 793"/>
                <a:gd name="T48" fmla="*/ 85 w 340"/>
                <a:gd name="T49" fmla="*/ 311 h 793"/>
                <a:gd name="T50" fmla="*/ 28 w 340"/>
                <a:gd name="T51" fmla="*/ 283 h 793"/>
                <a:gd name="T52" fmla="*/ 0 w 340"/>
                <a:gd name="T53" fmla="*/ 255 h 793"/>
                <a:gd name="T54" fmla="*/ 28 w 340"/>
                <a:gd name="T55" fmla="*/ 198 h 793"/>
                <a:gd name="T56" fmla="*/ 28 w 340"/>
                <a:gd name="T57" fmla="*/ 170 h 793"/>
                <a:gd name="T58" fmla="*/ 85 w 340"/>
                <a:gd name="T59" fmla="*/ 141 h 793"/>
                <a:gd name="T60" fmla="*/ 113 w 340"/>
                <a:gd name="T61" fmla="*/ 56 h 793"/>
                <a:gd name="T62" fmla="*/ 113 w 340"/>
                <a:gd name="T63" fmla="*/ 28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40" h="793">
                  <a:moveTo>
                    <a:pt x="113" y="28"/>
                  </a:moveTo>
                  <a:lnTo>
                    <a:pt x="142" y="0"/>
                  </a:lnTo>
                  <a:lnTo>
                    <a:pt x="227" y="28"/>
                  </a:lnTo>
                  <a:lnTo>
                    <a:pt x="198" y="56"/>
                  </a:lnTo>
                  <a:lnTo>
                    <a:pt x="198" y="170"/>
                  </a:lnTo>
                  <a:lnTo>
                    <a:pt x="312" y="311"/>
                  </a:lnTo>
                  <a:lnTo>
                    <a:pt x="312" y="425"/>
                  </a:lnTo>
                  <a:lnTo>
                    <a:pt x="340" y="453"/>
                  </a:lnTo>
                  <a:lnTo>
                    <a:pt x="283" y="510"/>
                  </a:lnTo>
                  <a:lnTo>
                    <a:pt x="340" y="538"/>
                  </a:lnTo>
                  <a:lnTo>
                    <a:pt x="340" y="652"/>
                  </a:lnTo>
                  <a:lnTo>
                    <a:pt x="255" y="708"/>
                  </a:lnTo>
                  <a:lnTo>
                    <a:pt x="198" y="765"/>
                  </a:lnTo>
                  <a:lnTo>
                    <a:pt x="170" y="737"/>
                  </a:lnTo>
                  <a:lnTo>
                    <a:pt x="113" y="793"/>
                  </a:lnTo>
                  <a:lnTo>
                    <a:pt x="85" y="737"/>
                  </a:lnTo>
                  <a:lnTo>
                    <a:pt x="28" y="708"/>
                  </a:lnTo>
                  <a:lnTo>
                    <a:pt x="56" y="623"/>
                  </a:lnTo>
                  <a:lnTo>
                    <a:pt x="85" y="623"/>
                  </a:lnTo>
                  <a:lnTo>
                    <a:pt x="113" y="510"/>
                  </a:lnTo>
                  <a:lnTo>
                    <a:pt x="170" y="510"/>
                  </a:lnTo>
                  <a:lnTo>
                    <a:pt x="142" y="482"/>
                  </a:lnTo>
                  <a:lnTo>
                    <a:pt x="142" y="425"/>
                  </a:lnTo>
                  <a:lnTo>
                    <a:pt x="113" y="396"/>
                  </a:lnTo>
                  <a:lnTo>
                    <a:pt x="85" y="311"/>
                  </a:lnTo>
                  <a:lnTo>
                    <a:pt x="28" y="283"/>
                  </a:lnTo>
                  <a:lnTo>
                    <a:pt x="0" y="255"/>
                  </a:lnTo>
                  <a:lnTo>
                    <a:pt x="28" y="198"/>
                  </a:lnTo>
                  <a:lnTo>
                    <a:pt x="28" y="170"/>
                  </a:lnTo>
                  <a:lnTo>
                    <a:pt x="85" y="141"/>
                  </a:lnTo>
                  <a:lnTo>
                    <a:pt x="113" y="56"/>
                  </a:lnTo>
                  <a:lnTo>
                    <a:pt x="113" y="2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5" name="Freeform 285"/>
            <p:cNvSpPr>
              <a:spLocks/>
            </p:cNvSpPr>
            <p:nvPr/>
          </p:nvSpPr>
          <p:spPr bwMode="auto">
            <a:xfrm>
              <a:off x="1890" y="3295"/>
              <a:ext cx="879" cy="794"/>
            </a:xfrm>
            <a:custGeom>
              <a:avLst/>
              <a:gdLst>
                <a:gd name="T0" fmla="*/ 567 w 879"/>
                <a:gd name="T1" fmla="*/ 57 h 794"/>
                <a:gd name="T2" fmla="*/ 624 w 879"/>
                <a:gd name="T3" fmla="*/ 85 h 794"/>
                <a:gd name="T4" fmla="*/ 680 w 879"/>
                <a:gd name="T5" fmla="*/ 57 h 794"/>
                <a:gd name="T6" fmla="*/ 680 w 879"/>
                <a:gd name="T7" fmla="*/ 28 h 794"/>
                <a:gd name="T8" fmla="*/ 822 w 879"/>
                <a:gd name="T9" fmla="*/ 0 h 794"/>
                <a:gd name="T10" fmla="*/ 822 w 879"/>
                <a:gd name="T11" fmla="*/ 28 h 794"/>
                <a:gd name="T12" fmla="*/ 794 w 879"/>
                <a:gd name="T13" fmla="*/ 113 h 794"/>
                <a:gd name="T14" fmla="*/ 737 w 879"/>
                <a:gd name="T15" fmla="*/ 142 h 794"/>
                <a:gd name="T16" fmla="*/ 737 w 879"/>
                <a:gd name="T17" fmla="*/ 170 h 794"/>
                <a:gd name="T18" fmla="*/ 709 w 879"/>
                <a:gd name="T19" fmla="*/ 227 h 794"/>
                <a:gd name="T20" fmla="*/ 737 w 879"/>
                <a:gd name="T21" fmla="*/ 255 h 794"/>
                <a:gd name="T22" fmla="*/ 794 w 879"/>
                <a:gd name="T23" fmla="*/ 283 h 794"/>
                <a:gd name="T24" fmla="*/ 822 w 879"/>
                <a:gd name="T25" fmla="*/ 368 h 794"/>
                <a:gd name="T26" fmla="*/ 851 w 879"/>
                <a:gd name="T27" fmla="*/ 397 h 794"/>
                <a:gd name="T28" fmla="*/ 851 w 879"/>
                <a:gd name="T29" fmla="*/ 454 h 794"/>
                <a:gd name="T30" fmla="*/ 879 w 879"/>
                <a:gd name="T31" fmla="*/ 482 h 794"/>
                <a:gd name="T32" fmla="*/ 822 w 879"/>
                <a:gd name="T33" fmla="*/ 482 h 794"/>
                <a:gd name="T34" fmla="*/ 794 w 879"/>
                <a:gd name="T35" fmla="*/ 595 h 794"/>
                <a:gd name="T36" fmla="*/ 765 w 879"/>
                <a:gd name="T37" fmla="*/ 595 h 794"/>
                <a:gd name="T38" fmla="*/ 737 w 879"/>
                <a:gd name="T39" fmla="*/ 680 h 794"/>
                <a:gd name="T40" fmla="*/ 680 w 879"/>
                <a:gd name="T41" fmla="*/ 680 h 794"/>
                <a:gd name="T42" fmla="*/ 680 w 879"/>
                <a:gd name="T43" fmla="*/ 737 h 794"/>
                <a:gd name="T44" fmla="*/ 595 w 879"/>
                <a:gd name="T45" fmla="*/ 765 h 794"/>
                <a:gd name="T46" fmla="*/ 567 w 879"/>
                <a:gd name="T47" fmla="*/ 737 h 794"/>
                <a:gd name="T48" fmla="*/ 425 w 879"/>
                <a:gd name="T49" fmla="*/ 709 h 794"/>
                <a:gd name="T50" fmla="*/ 397 w 879"/>
                <a:gd name="T51" fmla="*/ 567 h 794"/>
                <a:gd name="T52" fmla="*/ 284 w 879"/>
                <a:gd name="T53" fmla="*/ 595 h 794"/>
                <a:gd name="T54" fmla="*/ 227 w 879"/>
                <a:gd name="T55" fmla="*/ 709 h 794"/>
                <a:gd name="T56" fmla="*/ 142 w 879"/>
                <a:gd name="T57" fmla="*/ 709 h 794"/>
                <a:gd name="T58" fmla="*/ 85 w 879"/>
                <a:gd name="T59" fmla="*/ 794 h 794"/>
                <a:gd name="T60" fmla="*/ 0 w 879"/>
                <a:gd name="T61" fmla="*/ 652 h 794"/>
                <a:gd name="T62" fmla="*/ 170 w 879"/>
                <a:gd name="T63" fmla="*/ 567 h 794"/>
                <a:gd name="T64" fmla="*/ 425 w 879"/>
                <a:gd name="T65" fmla="*/ 340 h 794"/>
                <a:gd name="T66" fmla="*/ 482 w 879"/>
                <a:gd name="T67" fmla="*/ 170 h 794"/>
                <a:gd name="T68" fmla="*/ 539 w 879"/>
                <a:gd name="T69" fmla="*/ 142 h 794"/>
                <a:gd name="T70" fmla="*/ 567 w 879"/>
                <a:gd name="T71" fmla="*/ 5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79" h="794">
                  <a:moveTo>
                    <a:pt x="567" y="57"/>
                  </a:moveTo>
                  <a:lnTo>
                    <a:pt x="624" y="85"/>
                  </a:lnTo>
                  <a:lnTo>
                    <a:pt x="680" y="57"/>
                  </a:lnTo>
                  <a:lnTo>
                    <a:pt x="680" y="28"/>
                  </a:lnTo>
                  <a:lnTo>
                    <a:pt x="822" y="0"/>
                  </a:lnTo>
                  <a:lnTo>
                    <a:pt x="822" y="28"/>
                  </a:lnTo>
                  <a:lnTo>
                    <a:pt x="794" y="113"/>
                  </a:lnTo>
                  <a:lnTo>
                    <a:pt x="737" y="142"/>
                  </a:lnTo>
                  <a:lnTo>
                    <a:pt x="737" y="170"/>
                  </a:lnTo>
                  <a:lnTo>
                    <a:pt x="709" y="227"/>
                  </a:lnTo>
                  <a:lnTo>
                    <a:pt x="737" y="255"/>
                  </a:lnTo>
                  <a:lnTo>
                    <a:pt x="794" y="283"/>
                  </a:lnTo>
                  <a:lnTo>
                    <a:pt x="822" y="368"/>
                  </a:lnTo>
                  <a:lnTo>
                    <a:pt x="851" y="397"/>
                  </a:lnTo>
                  <a:lnTo>
                    <a:pt x="851" y="454"/>
                  </a:lnTo>
                  <a:lnTo>
                    <a:pt x="879" y="482"/>
                  </a:lnTo>
                  <a:lnTo>
                    <a:pt x="822" y="482"/>
                  </a:lnTo>
                  <a:lnTo>
                    <a:pt x="794" y="595"/>
                  </a:lnTo>
                  <a:lnTo>
                    <a:pt x="765" y="595"/>
                  </a:lnTo>
                  <a:lnTo>
                    <a:pt x="737" y="680"/>
                  </a:lnTo>
                  <a:lnTo>
                    <a:pt x="680" y="680"/>
                  </a:lnTo>
                  <a:lnTo>
                    <a:pt x="680" y="737"/>
                  </a:lnTo>
                  <a:lnTo>
                    <a:pt x="595" y="765"/>
                  </a:lnTo>
                  <a:lnTo>
                    <a:pt x="567" y="737"/>
                  </a:lnTo>
                  <a:lnTo>
                    <a:pt x="425" y="709"/>
                  </a:lnTo>
                  <a:lnTo>
                    <a:pt x="397" y="567"/>
                  </a:lnTo>
                  <a:lnTo>
                    <a:pt x="284" y="595"/>
                  </a:lnTo>
                  <a:lnTo>
                    <a:pt x="227" y="709"/>
                  </a:lnTo>
                  <a:lnTo>
                    <a:pt x="142" y="709"/>
                  </a:lnTo>
                  <a:lnTo>
                    <a:pt x="85" y="794"/>
                  </a:lnTo>
                  <a:lnTo>
                    <a:pt x="0" y="652"/>
                  </a:lnTo>
                  <a:lnTo>
                    <a:pt x="170" y="567"/>
                  </a:lnTo>
                  <a:lnTo>
                    <a:pt x="425" y="340"/>
                  </a:lnTo>
                  <a:lnTo>
                    <a:pt x="482" y="170"/>
                  </a:lnTo>
                  <a:lnTo>
                    <a:pt x="539" y="142"/>
                  </a:lnTo>
                  <a:lnTo>
                    <a:pt x="567" y="5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6" name="Freeform 286"/>
            <p:cNvSpPr>
              <a:spLocks/>
            </p:cNvSpPr>
            <p:nvPr/>
          </p:nvSpPr>
          <p:spPr bwMode="auto">
            <a:xfrm>
              <a:off x="2117" y="3862"/>
              <a:ext cx="1162" cy="680"/>
            </a:xfrm>
            <a:custGeom>
              <a:avLst/>
              <a:gdLst>
                <a:gd name="T0" fmla="*/ 0 w 1162"/>
                <a:gd name="T1" fmla="*/ 142 h 680"/>
                <a:gd name="T2" fmla="*/ 57 w 1162"/>
                <a:gd name="T3" fmla="*/ 28 h 680"/>
                <a:gd name="T4" fmla="*/ 170 w 1162"/>
                <a:gd name="T5" fmla="*/ 0 h 680"/>
                <a:gd name="T6" fmla="*/ 198 w 1162"/>
                <a:gd name="T7" fmla="*/ 142 h 680"/>
                <a:gd name="T8" fmla="*/ 340 w 1162"/>
                <a:gd name="T9" fmla="*/ 170 h 680"/>
                <a:gd name="T10" fmla="*/ 368 w 1162"/>
                <a:gd name="T11" fmla="*/ 198 h 680"/>
                <a:gd name="T12" fmla="*/ 453 w 1162"/>
                <a:gd name="T13" fmla="*/ 170 h 680"/>
                <a:gd name="T14" fmla="*/ 453 w 1162"/>
                <a:gd name="T15" fmla="*/ 113 h 680"/>
                <a:gd name="T16" fmla="*/ 510 w 1162"/>
                <a:gd name="T17" fmla="*/ 113 h 680"/>
                <a:gd name="T18" fmla="*/ 567 w 1162"/>
                <a:gd name="T19" fmla="*/ 142 h 680"/>
                <a:gd name="T20" fmla="*/ 595 w 1162"/>
                <a:gd name="T21" fmla="*/ 198 h 680"/>
                <a:gd name="T22" fmla="*/ 652 w 1162"/>
                <a:gd name="T23" fmla="*/ 142 h 680"/>
                <a:gd name="T24" fmla="*/ 680 w 1162"/>
                <a:gd name="T25" fmla="*/ 170 h 680"/>
                <a:gd name="T26" fmla="*/ 737 w 1162"/>
                <a:gd name="T27" fmla="*/ 113 h 680"/>
                <a:gd name="T28" fmla="*/ 822 w 1162"/>
                <a:gd name="T29" fmla="*/ 57 h 680"/>
                <a:gd name="T30" fmla="*/ 879 w 1162"/>
                <a:gd name="T31" fmla="*/ 85 h 680"/>
                <a:gd name="T32" fmla="*/ 907 w 1162"/>
                <a:gd name="T33" fmla="*/ 170 h 680"/>
                <a:gd name="T34" fmla="*/ 850 w 1162"/>
                <a:gd name="T35" fmla="*/ 227 h 680"/>
                <a:gd name="T36" fmla="*/ 879 w 1162"/>
                <a:gd name="T37" fmla="*/ 255 h 680"/>
                <a:gd name="T38" fmla="*/ 1049 w 1162"/>
                <a:gd name="T39" fmla="*/ 255 h 680"/>
                <a:gd name="T40" fmla="*/ 1049 w 1162"/>
                <a:gd name="T41" fmla="*/ 312 h 680"/>
                <a:gd name="T42" fmla="*/ 1162 w 1162"/>
                <a:gd name="T43" fmla="*/ 368 h 680"/>
                <a:gd name="T44" fmla="*/ 1105 w 1162"/>
                <a:gd name="T45" fmla="*/ 539 h 680"/>
                <a:gd name="T46" fmla="*/ 1049 w 1162"/>
                <a:gd name="T47" fmla="*/ 624 h 680"/>
                <a:gd name="T48" fmla="*/ 1049 w 1162"/>
                <a:gd name="T49" fmla="*/ 652 h 680"/>
                <a:gd name="T50" fmla="*/ 935 w 1162"/>
                <a:gd name="T51" fmla="*/ 652 h 680"/>
                <a:gd name="T52" fmla="*/ 935 w 1162"/>
                <a:gd name="T53" fmla="*/ 624 h 680"/>
                <a:gd name="T54" fmla="*/ 850 w 1162"/>
                <a:gd name="T55" fmla="*/ 595 h 680"/>
                <a:gd name="T56" fmla="*/ 850 w 1162"/>
                <a:gd name="T57" fmla="*/ 539 h 680"/>
                <a:gd name="T58" fmla="*/ 822 w 1162"/>
                <a:gd name="T59" fmla="*/ 567 h 680"/>
                <a:gd name="T60" fmla="*/ 822 w 1162"/>
                <a:gd name="T61" fmla="*/ 510 h 680"/>
                <a:gd name="T62" fmla="*/ 765 w 1162"/>
                <a:gd name="T63" fmla="*/ 453 h 680"/>
                <a:gd name="T64" fmla="*/ 680 w 1162"/>
                <a:gd name="T65" fmla="*/ 510 h 680"/>
                <a:gd name="T66" fmla="*/ 567 w 1162"/>
                <a:gd name="T67" fmla="*/ 482 h 680"/>
                <a:gd name="T68" fmla="*/ 595 w 1162"/>
                <a:gd name="T69" fmla="*/ 510 h 680"/>
                <a:gd name="T70" fmla="*/ 510 w 1162"/>
                <a:gd name="T71" fmla="*/ 510 h 680"/>
                <a:gd name="T72" fmla="*/ 482 w 1162"/>
                <a:gd name="T73" fmla="*/ 567 h 680"/>
                <a:gd name="T74" fmla="*/ 425 w 1162"/>
                <a:gd name="T75" fmla="*/ 567 h 680"/>
                <a:gd name="T76" fmla="*/ 397 w 1162"/>
                <a:gd name="T77" fmla="*/ 595 h 680"/>
                <a:gd name="T78" fmla="*/ 312 w 1162"/>
                <a:gd name="T79" fmla="*/ 624 h 680"/>
                <a:gd name="T80" fmla="*/ 227 w 1162"/>
                <a:gd name="T81" fmla="*/ 680 h 680"/>
                <a:gd name="T82" fmla="*/ 227 w 1162"/>
                <a:gd name="T83" fmla="*/ 624 h 680"/>
                <a:gd name="T84" fmla="*/ 142 w 1162"/>
                <a:gd name="T85" fmla="*/ 624 h 680"/>
                <a:gd name="T86" fmla="*/ 142 w 1162"/>
                <a:gd name="T87" fmla="*/ 595 h 680"/>
                <a:gd name="T88" fmla="*/ 113 w 1162"/>
                <a:gd name="T89" fmla="*/ 595 h 680"/>
                <a:gd name="T90" fmla="*/ 113 w 1162"/>
                <a:gd name="T91" fmla="*/ 510 h 680"/>
                <a:gd name="T92" fmla="*/ 142 w 1162"/>
                <a:gd name="T93" fmla="*/ 397 h 680"/>
                <a:gd name="T94" fmla="*/ 85 w 1162"/>
                <a:gd name="T95" fmla="*/ 340 h 680"/>
                <a:gd name="T96" fmla="*/ 113 w 1162"/>
                <a:gd name="T97" fmla="*/ 283 h 680"/>
                <a:gd name="T98" fmla="*/ 57 w 1162"/>
                <a:gd name="T99" fmla="*/ 170 h 680"/>
                <a:gd name="T100" fmla="*/ 0 w 1162"/>
                <a:gd name="T101" fmla="*/ 142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62" h="680">
                  <a:moveTo>
                    <a:pt x="0" y="142"/>
                  </a:moveTo>
                  <a:lnTo>
                    <a:pt x="57" y="28"/>
                  </a:lnTo>
                  <a:lnTo>
                    <a:pt x="170" y="0"/>
                  </a:lnTo>
                  <a:lnTo>
                    <a:pt x="198" y="142"/>
                  </a:lnTo>
                  <a:lnTo>
                    <a:pt x="340" y="170"/>
                  </a:lnTo>
                  <a:lnTo>
                    <a:pt x="368" y="198"/>
                  </a:lnTo>
                  <a:lnTo>
                    <a:pt x="453" y="170"/>
                  </a:lnTo>
                  <a:lnTo>
                    <a:pt x="453" y="113"/>
                  </a:lnTo>
                  <a:lnTo>
                    <a:pt x="510" y="113"/>
                  </a:lnTo>
                  <a:lnTo>
                    <a:pt x="567" y="142"/>
                  </a:lnTo>
                  <a:lnTo>
                    <a:pt x="595" y="198"/>
                  </a:lnTo>
                  <a:lnTo>
                    <a:pt x="652" y="142"/>
                  </a:lnTo>
                  <a:lnTo>
                    <a:pt x="680" y="170"/>
                  </a:lnTo>
                  <a:lnTo>
                    <a:pt x="737" y="113"/>
                  </a:lnTo>
                  <a:lnTo>
                    <a:pt x="822" y="57"/>
                  </a:lnTo>
                  <a:lnTo>
                    <a:pt x="879" y="85"/>
                  </a:lnTo>
                  <a:lnTo>
                    <a:pt x="907" y="170"/>
                  </a:lnTo>
                  <a:lnTo>
                    <a:pt x="850" y="227"/>
                  </a:lnTo>
                  <a:lnTo>
                    <a:pt x="879" y="255"/>
                  </a:lnTo>
                  <a:lnTo>
                    <a:pt x="1049" y="255"/>
                  </a:lnTo>
                  <a:lnTo>
                    <a:pt x="1049" y="312"/>
                  </a:lnTo>
                  <a:lnTo>
                    <a:pt x="1162" y="368"/>
                  </a:lnTo>
                  <a:lnTo>
                    <a:pt x="1105" y="539"/>
                  </a:lnTo>
                  <a:lnTo>
                    <a:pt x="1049" y="624"/>
                  </a:lnTo>
                  <a:lnTo>
                    <a:pt x="1049" y="652"/>
                  </a:lnTo>
                  <a:lnTo>
                    <a:pt x="935" y="652"/>
                  </a:lnTo>
                  <a:lnTo>
                    <a:pt x="935" y="624"/>
                  </a:lnTo>
                  <a:lnTo>
                    <a:pt x="850" y="595"/>
                  </a:lnTo>
                  <a:lnTo>
                    <a:pt x="850" y="539"/>
                  </a:lnTo>
                  <a:lnTo>
                    <a:pt x="822" y="567"/>
                  </a:lnTo>
                  <a:lnTo>
                    <a:pt x="822" y="510"/>
                  </a:lnTo>
                  <a:lnTo>
                    <a:pt x="765" y="453"/>
                  </a:lnTo>
                  <a:lnTo>
                    <a:pt x="680" y="510"/>
                  </a:lnTo>
                  <a:lnTo>
                    <a:pt x="567" y="482"/>
                  </a:lnTo>
                  <a:lnTo>
                    <a:pt x="595" y="510"/>
                  </a:lnTo>
                  <a:lnTo>
                    <a:pt x="510" y="510"/>
                  </a:lnTo>
                  <a:lnTo>
                    <a:pt x="482" y="567"/>
                  </a:lnTo>
                  <a:lnTo>
                    <a:pt x="425" y="567"/>
                  </a:lnTo>
                  <a:lnTo>
                    <a:pt x="397" y="595"/>
                  </a:lnTo>
                  <a:lnTo>
                    <a:pt x="312" y="624"/>
                  </a:lnTo>
                  <a:lnTo>
                    <a:pt x="227" y="680"/>
                  </a:lnTo>
                  <a:lnTo>
                    <a:pt x="227" y="624"/>
                  </a:lnTo>
                  <a:lnTo>
                    <a:pt x="142" y="624"/>
                  </a:lnTo>
                  <a:lnTo>
                    <a:pt x="142" y="595"/>
                  </a:lnTo>
                  <a:lnTo>
                    <a:pt x="113" y="595"/>
                  </a:lnTo>
                  <a:lnTo>
                    <a:pt x="113" y="510"/>
                  </a:lnTo>
                  <a:lnTo>
                    <a:pt x="142" y="397"/>
                  </a:lnTo>
                  <a:lnTo>
                    <a:pt x="85" y="340"/>
                  </a:lnTo>
                  <a:lnTo>
                    <a:pt x="113" y="283"/>
                  </a:lnTo>
                  <a:lnTo>
                    <a:pt x="57" y="170"/>
                  </a:lnTo>
                  <a:lnTo>
                    <a:pt x="0" y="142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7" name="Freeform 287"/>
            <p:cNvSpPr>
              <a:spLocks/>
            </p:cNvSpPr>
            <p:nvPr/>
          </p:nvSpPr>
          <p:spPr bwMode="auto">
            <a:xfrm>
              <a:off x="2882" y="3352"/>
              <a:ext cx="1219" cy="1304"/>
            </a:xfrm>
            <a:custGeom>
              <a:avLst/>
              <a:gdLst>
                <a:gd name="T0" fmla="*/ 284 w 1219"/>
                <a:gd name="T1" fmla="*/ 1275 h 1304"/>
                <a:gd name="T2" fmla="*/ 340 w 1219"/>
                <a:gd name="T3" fmla="*/ 1304 h 1304"/>
                <a:gd name="T4" fmla="*/ 596 w 1219"/>
                <a:gd name="T5" fmla="*/ 1275 h 1304"/>
                <a:gd name="T6" fmla="*/ 681 w 1219"/>
                <a:gd name="T7" fmla="*/ 1219 h 1304"/>
                <a:gd name="T8" fmla="*/ 681 w 1219"/>
                <a:gd name="T9" fmla="*/ 1162 h 1304"/>
                <a:gd name="T10" fmla="*/ 851 w 1219"/>
                <a:gd name="T11" fmla="*/ 963 h 1304"/>
                <a:gd name="T12" fmla="*/ 851 w 1219"/>
                <a:gd name="T13" fmla="*/ 907 h 1304"/>
                <a:gd name="T14" fmla="*/ 794 w 1219"/>
                <a:gd name="T15" fmla="*/ 822 h 1304"/>
                <a:gd name="T16" fmla="*/ 907 w 1219"/>
                <a:gd name="T17" fmla="*/ 708 h 1304"/>
                <a:gd name="T18" fmla="*/ 879 w 1219"/>
                <a:gd name="T19" fmla="*/ 652 h 1304"/>
                <a:gd name="T20" fmla="*/ 907 w 1219"/>
                <a:gd name="T21" fmla="*/ 538 h 1304"/>
                <a:gd name="T22" fmla="*/ 1021 w 1219"/>
                <a:gd name="T23" fmla="*/ 482 h 1304"/>
                <a:gd name="T24" fmla="*/ 1078 w 1219"/>
                <a:gd name="T25" fmla="*/ 311 h 1304"/>
                <a:gd name="T26" fmla="*/ 1134 w 1219"/>
                <a:gd name="T27" fmla="*/ 283 h 1304"/>
                <a:gd name="T28" fmla="*/ 1106 w 1219"/>
                <a:gd name="T29" fmla="*/ 226 h 1304"/>
                <a:gd name="T30" fmla="*/ 1219 w 1219"/>
                <a:gd name="T31" fmla="*/ 170 h 1304"/>
                <a:gd name="T32" fmla="*/ 1191 w 1219"/>
                <a:gd name="T33" fmla="*/ 85 h 1304"/>
                <a:gd name="T34" fmla="*/ 992 w 1219"/>
                <a:gd name="T35" fmla="*/ 0 h 1304"/>
                <a:gd name="T36" fmla="*/ 936 w 1219"/>
                <a:gd name="T37" fmla="*/ 85 h 1304"/>
                <a:gd name="T38" fmla="*/ 822 w 1219"/>
                <a:gd name="T39" fmla="*/ 85 h 1304"/>
                <a:gd name="T40" fmla="*/ 709 w 1219"/>
                <a:gd name="T41" fmla="*/ 28 h 1304"/>
                <a:gd name="T42" fmla="*/ 681 w 1219"/>
                <a:gd name="T43" fmla="*/ 56 h 1304"/>
                <a:gd name="T44" fmla="*/ 624 w 1219"/>
                <a:gd name="T45" fmla="*/ 56 h 1304"/>
                <a:gd name="T46" fmla="*/ 567 w 1219"/>
                <a:gd name="T47" fmla="*/ 141 h 1304"/>
                <a:gd name="T48" fmla="*/ 511 w 1219"/>
                <a:gd name="T49" fmla="*/ 113 h 1304"/>
                <a:gd name="T50" fmla="*/ 454 w 1219"/>
                <a:gd name="T51" fmla="*/ 170 h 1304"/>
                <a:gd name="T52" fmla="*/ 312 w 1219"/>
                <a:gd name="T53" fmla="*/ 198 h 1304"/>
                <a:gd name="T54" fmla="*/ 255 w 1219"/>
                <a:gd name="T55" fmla="*/ 255 h 1304"/>
                <a:gd name="T56" fmla="*/ 199 w 1219"/>
                <a:gd name="T57" fmla="*/ 198 h 1304"/>
                <a:gd name="T58" fmla="*/ 142 w 1219"/>
                <a:gd name="T59" fmla="*/ 283 h 1304"/>
                <a:gd name="T60" fmla="*/ 142 w 1219"/>
                <a:gd name="T61" fmla="*/ 340 h 1304"/>
                <a:gd name="T62" fmla="*/ 29 w 1219"/>
                <a:gd name="T63" fmla="*/ 340 h 1304"/>
                <a:gd name="T64" fmla="*/ 57 w 1219"/>
                <a:gd name="T65" fmla="*/ 368 h 1304"/>
                <a:gd name="T66" fmla="*/ 0 w 1219"/>
                <a:gd name="T67" fmla="*/ 425 h 1304"/>
                <a:gd name="T68" fmla="*/ 57 w 1219"/>
                <a:gd name="T69" fmla="*/ 453 h 1304"/>
                <a:gd name="T70" fmla="*/ 57 w 1219"/>
                <a:gd name="T71" fmla="*/ 538 h 1304"/>
                <a:gd name="T72" fmla="*/ 57 w 1219"/>
                <a:gd name="T73" fmla="*/ 567 h 1304"/>
                <a:gd name="T74" fmla="*/ 114 w 1219"/>
                <a:gd name="T75" fmla="*/ 595 h 1304"/>
                <a:gd name="T76" fmla="*/ 142 w 1219"/>
                <a:gd name="T77" fmla="*/ 680 h 1304"/>
                <a:gd name="T78" fmla="*/ 85 w 1219"/>
                <a:gd name="T79" fmla="*/ 737 h 1304"/>
                <a:gd name="T80" fmla="*/ 114 w 1219"/>
                <a:gd name="T81" fmla="*/ 765 h 1304"/>
                <a:gd name="T82" fmla="*/ 282 w 1219"/>
                <a:gd name="T83" fmla="*/ 766 h 1304"/>
                <a:gd name="T84" fmla="*/ 282 w 1219"/>
                <a:gd name="T85" fmla="*/ 820 h 1304"/>
                <a:gd name="T86" fmla="*/ 397 w 1219"/>
                <a:gd name="T87" fmla="*/ 878 h 1304"/>
                <a:gd name="T88" fmla="*/ 340 w 1219"/>
                <a:gd name="T89" fmla="*/ 1049 h 1304"/>
                <a:gd name="T90" fmla="*/ 312 w 1219"/>
                <a:gd name="T91" fmla="*/ 1077 h 1304"/>
                <a:gd name="T92" fmla="*/ 284 w 1219"/>
                <a:gd name="T93" fmla="*/ 1134 h 1304"/>
                <a:gd name="T94" fmla="*/ 284 w 1219"/>
                <a:gd name="T95" fmla="*/ 1219 h 1304"/>
                <a:gd name="T96" fmla="*/ 284 w 1219"/>
                <a:gd name="T97" fmla="*/ 1275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19" h="1304">
                  <a:moveTo>
                    <a:pt x="284" y="1275"/>
                  </a:moveTo>
                  <a:lnTo>
                    <a:pt x="340" y="1304"/>
                  </a:lnTo>
                  <a:lnTo>
                    <a:pt x="596" y="1275"/>
                  </a:lnTo>
                  <a:lnTo>
                    <a:pt x="681" y="1219"/>
                  </a:lnTo>
                  <a:lnTo>
                    <a:pt x="681" y="1162"/>
                  </a:lnTo>
                  <a:lnTo>
                    <a:pt x="851" y="963"/>
                  </a:lnTo>
                  <a:lnTo>
                    <a:pt x="851" y="907"/>
                  </a:lnTo>
                  <a:lnTo>
                    <a:pt x="794" y="822"/>
                  </a:lnTo>
                  <a:lnTo>
                    <a:pt x="907" y="708"/>
                  </a:lnTo>
                  <a:lnTo>
                    <a:pt x="879" y="652"/>
                  </a:lnTo>
                  <a:lnTo>
                    <a:pt x="907" y="538"/>
                  </a:lnTo>
                  <a:lnTo>
                    <a:pt x="1021" y="482"/>
                  </a:lnTo>
                  <a:lnTo>
                    <a:pt x="1078" y="311"/>
                  </a:lnTo>
                  <a:lnTo>
                    <a:pt x="1134" y="283"/>
                  </a:lnTo>
                  <a:lnTo>
                    <a:pt x="1106" y="226"/>
                  </a:lnTo>
                  <a:lnTo>
                    <a:pt x="1219" y="170"/>
                  </a:lnTo>
                  <a:lnTo>
                    <a:pt x="1191" y="85"/>
                  </a:lnTo>
                  <a:lnTo>
                    <a:pt x="992" y="0"/>
                  </a:lnTo>
                  <a:lnTo>
                    <a:pt x="936" y="85"/>
                  </a:lnTo>
                  <a:lnTo>
                    <a:pt x="822" y="85"/>
                  </a:lnTo>
                  <a:lnTo>
                    <a:pt x="709" y="28"/>
                  </a:lnTo>
                  <a:lnTo>
                    <a:pt x="681" y="56"/>
                  </a:lnTo>
                  <a:lnTo>
                    <a:pt x="624" y="56"/>
                  </a:lnTo>
                  <a:lnTo>
                    <a:pt x="567" y="141"/>
                  </a:lnTo>
                  <a:lnTo>
                    <a:pt x="511" y="113"/>
                  </a:lnTo>
                  <a:lnTo>
                    <a:pt x="454" y="170"/>
                  </a:lnTo>
                  <a:lnTo>
                    <a:pt x="312" y="198"/>
                  </a:lnTo>
                  <a:lnTo>
                    <a:pt x="255" y="255"/>
                  </a:lnTo>
                  <a:lnTo>
                    <a:pt x="199" y="198"/>
                  </a:lnTo>
                  <a:lnTo>
                    <a:pt x="142" y="283"/>
                  </a:lnTo>
                  <a:lnTo>
                    <a:pt x="142" y="340"/>
                  </a:lnTo>
                  <a:lnTo>
                    <a:pt x="29" y="340"/>
                  </a:lnTo>
                  <a:lnTo>
                    <a:pt x="57" y="368"/>
                  </a:lnTo>
                  <a:lnTo>
                    <a:pt x="0" y="425"/>
                  </a:lnTo>
                  <a:lnTo>
                    <a:pt x="57" y="453"/>
                  </a:lnTo>
                  <a:lnTo>
                    <a:pt x="57" y="538"/>
                  </a:lnTo>
                  <a:lnTo>
                    <a:pt x="57" y="567"/>
                  </a:lnTo>
                  <a:lnTo>
                    <a:pt x="114" y="595"/>
                  </a:lnTo>
                  <a:lnTo>
                    <a:pt x="142" y="680"/>
                  </a:lnTo>
                  <a:lnTo>
                    <a:pt x="85" y="737"/>
                  </a:lnTo>
                  <a:lnTo>
                    <a:pt x="114" y="765"/>
                  </a:lnTo>
                  <a:lnTo>
                    <a:pt x="282" y="766"/>
                  </a:lnTo>
                  <a:lnTo>
                    <a:pt x="282" y="820"/>
                  </a:lnTo>
                  <a:lnTo>
                    <a:pt x="397" y="878"/>
                  </a:lnTo>
                  <a:lnTo>
                    <a:pt x="340" y="1049"/>
                  </a:lnTo>
                  <a:lnTo>
                    <a:pt x="312" y="1077"/>
                  </a:lnTo>
                  <a:lnTo>
                    <a:pt x="284" y="1134"/>
                  </a:lnTo>
                  <a:lnTo>
                    <a:pt x="284" y="1219"/>
                  </a:lnTo>
                  <a:lnTo>
                    <a:pt x="284" y="1275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8" name="Freeform 288"/>
            <p:cNvSpPr>
              <a:spLocks/>
            </p:cNvSpPr>
            <p:nvPr/>
          </p:nvSpPr>
          <p:spPr bwMode="auto">
            <a:xfrm>
              <a:off x="1493" y="3947"/>
              <a:ext cx="1446" cy="907"/>
            </a:xfrm>
            <a:custGeom>
              <a:avLst/>
              <a:gdLst>
                <a:gd name="T0" fmla="*/ 1446 w 1446"/>
                <a:gd name="T1" fmla="*/ 482 h 907"/>
                <a:gd name="T2" fmla="*/ 1446 w 1446"/>
                <a:gd name="T3" fmla="*/ 425 h 907"/>
                <a:gd name="T4" fmla="*/ 1389 w 1446"/>
                <a:gd name="T5" fmla="*/ 368 h 907"/>
                <a:gd name="T6" fmla="*/ 1304 w 1446"/>
                <a:gd name="T7" fmla="*/ 425 h 907"/>
                <a:gd name="T8" fmla="*/ 1191 w 1446"/>
                <a:gd name="T9" fmla="*/ 397 h 907"/>
                <a:gd name="T10" fmla="*/ 1219 w 1446"/>
                <a:gd name="T11" fmla="*/ 425 h 907"/>
                <a:gd name="T12" fmla="*/ 1134 w 1446"/>
                <a:gd name="T13" fmla="*/ 425 h 907"/>
                <a:gd name="T14" fmla="*/ 1106 w 1446"/>
                <a:gd name="T15" fmla="*/ 482 h 907"/>
                <a:gd name="T16" fmla="*/ 1049 w 1446"/>
                <a:gd name="T17" fmla="*/ 482 h 907"/>
                <a:gd name="T18" fmla="*/ 1021 w 1446"/>
                <a:gd name="T19" fmla="*/ 510 h 907"/>
                <a:gd name="T20" fmla="*/ 936 w 1446"/>
                <a:gd name="T21" fmla="*/ 539 h 907"/>
                <a:gd name="T22" fmla="*/ 851 w 1446"/>
                <a:gd name="T23" fmla="*/ 595 h 907"/>
                <a:gd name="T24" fmla="*/ 851 w 1446"/>
                <a:gd name="T25" fmla="*/ 539 h 907"/>
                <a:gd name="T26" fmla="*/ 766 w 1446"/>
                <a:gd name="T27" fmla="*/ 539 h 907"/>
                <a:gd name="T28" fmla="*/ 766 w 1446"/>
                <a:gd name="T29" fmla="*/ 510 h 907"/>
                <a:gd name="T30" fmla="*/ 737 w 1446"/>
                <a:gd name="T31" fmla="*/ 510 h 907"/>
                <a:gd name="T32" fmla="*/ 737 w 1446"/>
                <a:gd name="T33" fmla="*/ 425 h 907"/>
                <a:gd name="T34" fmla="*/ 766 w 1446"/>
                <a:gd name="T35" fmla="*/ 312 h 907"/>
                <a:gd name="T36" fmla="*/ 709 w 1446"/>
                <a:gd name="T37" fmla="*/ 255 h 907"/>
                <a:gd name="T38" fmla="*/ 737 w 1446"/>
                <a:gd name="T39" fmla="*/ 198 h 907"/>
                <a:gd name="T40" fmla="*/ 681 w 1446"/>
                <a:gd name="T41" fmla="*/ 85 h 907"/>
                <a:gd name="T42" fmla="*/ 624 w 1446"/>
                <a:gd name="T43" fmla="*/ 57 h 907"/>
                <a:gd name="T44" fmla="*/ 539 w 1446"/>
                <a:gd name="T45" fmla="*/ 57 h 907"/>
                <a:gd name="T46" fmla="*/ 482 w 1446"/>
                <a:gd name="T47" fmla="*/ 142 h 907"/>
                <a:gd name="T48" fmla="*/ 397 w 1446"/>
                <a:gd name="T49" fmla="*/ 0 h 907"/>
                <a:gd name="T50" fmla="*/ 227 w 1446"/>
                <a:gd name="T51" fmla="*/ 57 h 907"/>
                <a:gd name="T52" fmla="*/ 0 w 1446"/>
                <a:gd name="T53" fmla="*/ 340 h 907"/>
                <a:gd name="T54" fmla="*/ 28 w 1446"/>
                <a:gd name="T55" fmla="*/ 425 h 907"/>
                <a:gd name="T56" fmla="*/ 142 w 1446"/>
                <a:gd name="T57" fmla="*/ 425 h 907"/>
                <a:gd name="T58" fmla="*/ 199 w 1446"/>
                <a:gd name="T59" fmla="*/ 482 h 907"/>
                <a:gd name="T60" fmla="*/ 199 w 1446"/>
                <a:gd name="T61" fmla="*/ 539 h 907"/>
                <a:gd name="T62" fmla="*/ 142 w 1446"/>
                <a:gd name="T63" fmla="*/ 567 h 907"/>
                <a:gd name="T64" fmla="*/ 170 w 1446"/>
                <a:gd name="T65" fmla="*/ 624 h 907"/>
                <a:gd name="T66" fmla="*/ 227 w 1446"/>
                <a:gd name="T67" fmla="*/ 652 h 907"/>
                <a:gd name="T68" fmla="*/ 255 w 1446"/>
                <a:gd name="T69" fmla="*/ 680 h 907"/>
                <a:gd name="T70" fmla="*/ 284 w 1446"/>
                <a:gd name="T71" fmla="*/ 794 h 907"/>
                <a:gd name="T72" fmla="*/ 312 w 1446"/>
                <a:gd name="T73" fmla="*/ 765 h 907"/>
                <a:gd name="T74" fmla="*/ 369 w 1446"/>
                <a:gd name="T75" fmla="*/ 794 h 907"/>
                <a:gd name="T76" fmla="*/ 397 w 1446"/>
                <a:gd name="T77" fmla="*/ 822 h 907"/>
                <a:gd name="T78" fmla="*/ 482 w 1446"/>
                <a:gd name="T79" fmla="*/ 822 h 907"/>
                <a:gd name="T80" fmla="*/ 539 w 1446"/>
                <a:gd name="T81" fmla="*/ 765 h 907"/>
                <a:gd name="T82" fmla="*/ 595 w 1446"/>
                <a:gd name="T83" fmla="*/ 850 h 907"/>
                <a:gd name="T84" fmla="*/ 681 w 1446"/>
                <a:gd name="T85" fmla="*/ 822 h 907"/>
                <a:gd name="T86" fmla="*/ 737 w 1446"/>
                <a:gd name="T87" fmla="*/ 822 h 907"/>
                <a:gd name="T88" fmla="*/ 794 w 1446"/>
                <a:gd name="T89" fmla="*/ 879 h 907"/>
                <a:gd name="T90" fmla="*/ 879 w 1446"/>
                <a:gd name="T91" fmla="*/ 907 h 907"/>
                <a:gd name="T92" fmla="*/ 907 w 1446"/>
                <a:gd name="T93" fmla="*/ 879 h 907"/>
                <a:gd name="T94" fmla="*/ 992 w 1446"/>
                <a:gd name="T95" fmla="*/ 907 h 907"/>
                <a:gd name="T96" fmla="*/ 1021 w 1446"/>
                <a:gd name="T97" fmla="*/ 822 h 907"/>
                <a:gd name="T98" fmla="*/ 1021 w 1446"/>
                <a:gd name="T99" fmla="*/ 765 h 907"/>
                <a:gd name="T100" fmla="*/ 1077 w 1446"/>
                <a:gd name="T101" fmla="*/ 765 h 907"/>
                <a:gd name="T102" fmla="*/ 1077 w 1446"/>
                <a:gd name="T103" fmla="*/ 794 h 907"/>
                <a:gd name="T104" fmla="*/ 1162 w 1446"/>
                <a:gd name="T105" fmla="*/ 737 h 907"/>
                <a:gd name="T106" fmla="*/ 1162 w 1446"/>
                <a:gd name="T107" fmla="*/ 624 h 907"/>
                <a:gd name="T108" fmla="*/ 1191 w 1446"/>
                <a:gd name="T109" fmla="*/ 595 h 907"/>
                <a:gd name="T110" fmla="*/ 1276 w 1446"/>
                <a:gd name="T111" fmla="*/ 624 h 907"/>
                <a:gd name="T112" fmla="*/ 1333 w 1446"/>
                <a:gd name="T113" fmla="*/ 539 h 907"/>
                <a:gd name="T114" fmla="*/ 1389 w 1446"/>
                <a:gd name="T115" fmla="*/ 539 h 907"/>
                <a:gd name="T116" fmla="*/ 1418 w 1446"/>
                <a:gd name="T117" fmla="*/ 539 h 907"/>
                <a:gd name="T118" fmla="*/ 1446 w 1446"/>
                <a:gd name="T119" fmla="*/ 482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446" h="907">
                  <a:moveTo>
                    <a:pt x="1446" y="482"/>
                  </a:moveTo>
                  <a:lnTo>
                    <a:pt x="1446" y="425"/>
                  </a:lnTo>
                  <a:lnTo>
                    <a:pt x="1389" y="368"/>
                  </a:lnTo>
                  <a:lnTo>
                    <a:pt x="1304" y="425"/>
                  </a:lnTo>
                  <a:lnTo>
                    <a:pt x="1191" y="397"/>
                  </a:lnTo>
                  <a:lnTo>
                    <a:pt x="1219" y="425"/>
                  </a:lnTo>
                  <a:lnTo>
                    <a:pt x="1134" y="425"/>
                  </a:lnTo>
                  <a:lnTo>
                    <a:pt x="1106" y="482"/>
                  </a:lnTo>
                  <a:lnTo>
                    <a:pt x="1049" y="482"/>
                  </a:lnTo>
                  <a:lnTo>
                    <a:pt x="1021" y="510"/>
                  </a:lnTo>
                  <a:lnTo>
                    <a:pt x="936" y="539"/>
                  </a:lnTo>
                  <a:lnTo>
                    <a:pt x="851" y="595"/>
                  </a:lnTo>
                  <a:lnTo>
                    <a:pt x="851" y="539"/>
                  </a:lnTo>
                  <a:lnTo>
                    <a:pt x="766" y="539"/>
                  </a:lnTo>
                  <a:lnTo>
                    <a:pt x="766" y="510"/>
                  </a:lnTo>
                  <a:lnTo>
                    <a:pt x="737" y="510"/>
                  </a:lnTo>
                  <a:lnTo>
                    <a:pt x="737" y="425"/>
                  </a:lnTo>
                  <a:lnTo>
                    <a:pt x="766" y="312"/>
                  </a:lnTo>
                  <a:lnTo>
                    <a:pt x="709" y="255"/>
                  </a:lnTo>
                  <a:lnTo>
                    <a:pt x="737" y="198"/>
                  </a:lnTo>
                  <a:lnTo>
                    <a:pt x="681" y="85"/>
                  </a:lnTo>
                  <a:lnTo>
                    <a:pt x="624" y="57"/>
                  </a:lnTo>
                  <a:lnTo>
                    <a:pt x="539" y="57"/>
                  </a:lnTo>
                  <a:lnTo>
                    <a:pt x="482" y="142"/>
                  </a:lnTo>
                  <a:lnTo>
                    <a:pt x="397" y="0"/>
                  </a:lnTo>
                  <a:lnTo>
                    <a:pt x="227" y="57"/>
                  </a:lnTo>
                  <a:lnTo>
                    <a:pt x="0" y="340"/>
                  </a:lnTo>
                  <a:lnTo>
                    <a:pt x="28" y="425"/>
                  </a:lnTo>
                  <a:lnTo>
                    <a:pt x="142" y="425"/>
                  </a:lnTo>
                  <a:lnTo>
                    <a:pt x="199" y="482"/>
                  </a:lnTo>
                  <a:lnTo>
                    <a:pt x="199" y="539"/>
                  </a:lnTo>
                  <a:lnTo>
                    <a:pt x="142" y="567"/>
                  </a:lnTo>
                  <a:lnTo>
                    <a:pt x="170" y="624"/>
                  </a:lnTo>
                  <a:lnTo>
                    <a:pt x="227" y="652"/>
                  </a:lnTo>
                  <a:lnTo>
                    <a:pt x="255" y="680"/>
                  </a:lnTo>
                  <a:lnTo>
                    <a:pt x="284" y="794"/>
                  </a:lnTo>
                  <a:lnTo>
                    <a:pt x="312" y="765"/>
                  </a:lnTo>
                  <a:lnTo>
                    <a:pt x="369" y="794"/>
                  </a:lnTo>
                  <a:lnTo>
                    <a:pt x="397" y="822"/>
                  </a:lnTo>
                  <a:lnTo>
                    <a:pt x="482" y="822"/>
                  </a:lnTo>
                  <a:lnTo>
                    <a:pt x="539" y="765"/>
                  </a:lnTo>
                  <a:lnTo>
                    <a:pt x="595" y="850"/>
                  </a:lnTo>
                  <a:lnTo>
                    <a:pt x="681" y="822"/>
                  </a:lnTo>
                  <a:lnTo>
                    <a:pt x="737" y="822"/>
                  </a:lnTo>
                  <a:lnTo>
                    <a:pt x="794" y="879"/>
                  </a:lnTo>
                  <a:lnTo>
                    <a:pt x="879" y="907"/>
                  </a:lnTo>
                  <a:lnTo>
                    <a:pt x="907" y="879"/>
                  </a:lnTo>
                  <a:lnTo>
                    <a:pt x="992" y="907"/>
                  </a:lnTo>
                  <a:lnTo>
                    <a:pt x="1021" y="822"/>
                  </a:lnTo>
                  <a:lnTo>
                    <a:pt x="1021" y="765"/>
                  </a:lnTo>
                  <a:lnTo>
                    <a:pt x="1077" y="765"/>
                  </a:lnTo>
                  <a:lnTo>
                    <a:pt x="1077" y="794"/>
                  </a:lnTo>
                  <a:lnTo>
                    <a:pt x="1162" y="737"/>
                  </a:lnTo>
                  <a:lnTo>
                    <a:pt x="1162" y="624"/>
                  </a:lnTo>
                  <a:lnTo>
                    <a:pt x="1191" y="595"/>
                  </a:lnTo>
                  <a:lnTo>
                    <a:pt x="1276" y="624"/>
                  </a:lnTo>
                  <a:lnTo>
                    <a:pt x="1333" y="539"/>
                  </a:lnTo>
                  <a:lnTo>
                    <a:pt x="1389" y="539"/>
                  </a:lnTo>
                  <a:lnTo>
                    <a:pt x="1418" y="539"/>
                  </a:lnTo>
                  <a:lnTo>
                    <a:pt x="1446" y="482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0" name="Freeform 290"/>
            <p:cNvSpPr>
              <a:spLocks/>
            </p:cNvSpPr>
            <p:nvPr/>
          </p:nvSpPr>
          <p:spPr bwMode="auto">
            <a:xfrm>
              <a:off x="1295" y="4401"/>
              <a:ext cx="1871" cy="935"/>
            </a:xfrm>
            <a:custGeom>
              <a:avLst/>
              <a:gdLst>
                <a:gd name="T0" fmla="*/ 1871 w 1871"/>
                <a:gd name="T1" fmla="*/ 113 h 935"/>
                <a:gd name="T2" fmla="*/ 1757 w 1871"/>
                <a:gd name="T3" fmla="*/ 85 h 935"/>
                <a:gd name="T4" fmla="*/ 1672 w 1871"/>
                <a:gd name="T5" fmla="*/ 0 h 935"/>
                <a:gd name="T6" fmla="*/ 1616 w 1871"/>
                <a:gd name="T7" fmla="*/ 85 h 935"/>
                <a:gd name="T8" fmla="*/ 1474 w 1871"/>
                <a:gd name="T9" fmla="*/ 170 h 935"/>
                <a:gd name="T10" fmla="*/ 1360 w 1871"/>
                <a:gd name="T11" fmla="*/ 170 h 935"/>
                <a:gd name="T12" fmla="*/ 1275 w 1871"/>
                <a:gd name="T13" fmla="*/ 340 h 935"/>
                <a:gd name="T14" fmla="*/ 1219 w 1871"/>
                <a:gd name="T15" fmla="*/ 311 h 935"/>
                <a:gd name="T16" fmla="*/ 1190 w 1871"/>
                <a:gd name="T17" fmla="*/ 453 h 935"/>
                <a:gd name="T18" fmla="*/ 1077 w 1871"/>
                <a:gd name="T19" fmla="*/ 453 h 935"/>
                <a:gd name="T20" fmla="*/ 935 w 1871"/>
                <a:gd name="T21" fmla="*/ 368 h 935"/>
                <a:gd name="T22" fmla="*/ 793 w 1871"/>
                <a:gd name="T23" fmla="*/ 396 h 935"/>
                <a:gd name="T24" fmla="*/ 680 w 1871"/>
                <a:gd name="T25" fmla="*/ 368 h 935"/>
                <a:gd name="T26" fmla="*/ 567 w 1871"/>
                <a:gd name="T27" fmla="*/ 340 h 935"/>
                <a:gd name="T28" fmla="*/ 482 w 1871"/>
                <a:gd name="T29" fmla="*/ 340 h 935"/>
                <a:gd name="T30" fmla="*/ 425 w 1871"/>
                <a:gd name="T31" fmla="*/ 396 h 935"/>
                <a:gd name="T32" fmla="*/ 397 w 1871"/>
                <a:gd name="T33" fmla="*/ 510 h 935"/>
                <a:gd name="T34" fmla="*/ 312 w 1871"/>
                <a:gd name="T35" fmla="*/ 481 h 935"/>
                <a:gd name="T36" fmla="*/ 198 w 1871"/>
                <a:gd name="T37" fmla="*/ 453 h 935"/>
                <a:gd name="T38" fmla="*/ 170 w 1871"/>
                <a:gd name="T39" fmla="*/ 538 h 935"/>
                <a:gd name="T40" fmla="*/ 56 w 1871"/>
                <a:gd name="T41" fmla="*/ 595 h 935"/>
                <a:gd name="T42" fmla="*/ 141 w 1871"/>
                <a:gd name="T43" fmla="*/ 652 h 935"/>
                <a:gd name="T44" fmla="*/ 198 w 1871"/>
                <a:gd name="T45" fmla="*/ 595 h 935"/>
                <a:gd name="T46" fmla="*/ 198 w 1871"/>
                <a:gd name="T47" fmla="*/ 708 h 935"/>
                <a:gd name="T48" fmla="*/ 0 w 1871"/>
                <a:gd name="T49" fmla="*/ 878 h 935"/>
                <a:gd name="T50" fmla="*/ 113 w 1871"/>
                <a:gd name="T51" fmla="*/ 907 h 935"/>
                <a:gd name="T52" fmla="*/ 226 w 1871"/>
                <a:gd name="T53" fmla="*/ 850 h 935"/>
                <a:gd name="T54" fmla="*/ 340 w 1871"/>
                <a:gd name="T55" fmla="*/ 907 h 935"/>
                <a:gd name="T56" fmla="*/ 482 w 1871"/>
                <a:gd name="T57" fmla="*/ 878 h 935"/>
                <a:gd name="T58" fmla="*/ 510 w 1871"/>
                <a:gd name="T59" fmla="*/ 793 h 935"/>
                <a:gd name="T60" fmla="*/ 680 w 1871"/>
                <a:gd name="T61" fmla="*/ 850 h 935"/>
                <a:gd name="T62" fmla="*/ 850 w 1871"/>
                <a:gd name="T63" fmla="*/ 822 h 935"/>
                <a:gd name="T64" fmla="*/ 964 w 1871"/>
                <a:gd name="T65" fmla="*/ 850 h 935"/>
                <a:gd name="T66" fmla="*/ 1049 w 1871"/>
                <a:gd name="T67" fmla="*/ 737 h 935"/>
                <a:gd name="T68" fmla="*/ 1247 w 1871"/>
                <a:gd name="T69" fmla="*/ 737 h 935"/>
                <a:gd name="T70" fmla="*/ 1360 w 1871"/>
                <a:gd name="T71" fmla="*/ 765 h 935"/>
                <a:gd name="T72" fmla="*/ 1474 w 1871"/>
                <a:gd name="T73" fmla="*/ 737 h 935"/>
                <a:gd name="T74" fmla="*/ 1616 w 1871"/>
                <a:gd name="T75" fmla="*/ 708 h 935"/>
                <a:gd name="T76" fmla="*/ 1729 w 1871"/>
                <a:gd name="T77" fmla="*/ 567 h 935"/>
                <a:gd name="T78" fmla="*/ 1644 w 1871"/>
                <a:gd name="T79" fmla="*/ 538 h 935"/>
                <a:gd name="T80" fmla="*/ 1616 w 1871"/>
                <a:gd name="T81" fmla="*/ 425 h 935"/>
                <a:gd name="T82" fmla="*/ 1559 w 1871"/>
                <a:gd name="T83" fmla="*/ 311 h 935"/>
                <a:gd name="T84" fmla="*/ 1701 w 1871"/>
                <a:gd name="T85" fmla="*/ 198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71" h="935">
                  <a:moveTo>
                    <a:pt x="1871" y="226"/>
                  </a:moveTo>
                  <a:lnTo>
                    <a:pt x="1871" y="113"/>
                  </a:lnTo>
                  <a:lnTo>
                    <a:pt x="1757" y="113"/>
                  </a:lnTo>
                  <a:lnTo>
                    <a:pt x="1757" y="85"/>
                  </a:lnTo>
                  <a:lnTo>
                    <a:pt x="1672" y="56"/>
                  </a:lnTo>
                  <a:lnTo>
                    <a:pt x="1672" y="0"/>
                  </a:lnTo>
                  <a:lnTo>
                    <a:pt x="1644" y="28"/>
                  </a:lnTo>
                  <a:lnTo>
                    <a:pt x="1616" y="85"/>
                  </a:lnTo>
                  <a:lnTo>
                    <a:pt x="1531" y="85"/>
                  </a:lnTo>
                  <a:lnTo>
                    <a:pt x="1474" y="170"/>
                  </a:lnTo>
                  <a:lnTo>
                    <a:pt x="1389" y="141"/>
                  </a:lnTo>
                  <a:lnTo>
                    <a:pt x="1360" y="170"/>
                  </a:lnTo>
                  <a:lnTo>
                    <a:pt x="1360" y="283"/>
                  </a:lnTo>
                  <a:lnTo>
                    <a:pt x="1275" y="340"/>
                  </a:lnTo>
                  <a:lnTo>
                    <a:pt x="1275" y="311"/>
                  </a:lnTo>
                  <a:lnTo>
                    <a:pt x="1219" y="311"/>
                  </a:lnTo>
                  <a:lnTo>
                    <a:pt x="1219" y="368"/>
                  </a:lnTo>
                  <a:lnTo>
                    <a:pt x="1190" y="453"/>
                  </a:lnTo>
                  <a:lnTo>
                    <a:pt x="1105" y="425"/>
                  </a:lnTo>
                  <a:lnTo>
                    <a:pt x="1077" y="453"/>
                  </a:lnTo>
                  <a:lnTo>
                    <a:pt x="992" y="425"/>
                  </a:lnTo>
                  <a:lnTo>
                    <a:pt x="935" y="368"/>
                  </a:lnTo>
                  <a:lnTo>
                    <a:pt x="879" y="368"/>
                  </a:lnTo>
                  <a:lnTo>
                    <a:pt x="793" y="396"/>
                  </a:lnTo>
                  <a:lnTo>
                    <a:pt x="737" y="311"/>
                  </a:lnTo>
                  <a:lnTo>
                    <a:pt x="680" y="368"/>
                  </a:lnTo>
                  <a:lnTo>
                    <a:pt x="595" y="368"/>
                  </a:lnTo>
                  <a:lnTo>
                    <a:pt x="567" y="340"/>
                  </a:lnTo>
                  <a:lnTo>
                    <a:pt x="510" y="311"/>
                  </a:lnTo>
                  <a:lnTo>
                    <a:pt x="482" y="340"/>
                  </a:lnTo>
                  <a:lnTo>
                    <a:pt x="425" y="340"/>
                  </a:lnTo>
                  <a:lnTo>
                    <a:pt x="425" y="396"/>
                  </a:lnTo>
                  <a:lnTo>
                    <a:pt x="397" y="453"/>
                  </a:lnTo>
                  <a:lnTo>
                    <a:pt x="397" y="510"/>
                  </a:lnTo>
                  <a:lnTo>
                    <a:pt x="312" y="538"/>
                  </a:lnTo>
                  <a:lnTo>
                    <a:pt x="312" y="481"/>
                  </a:lnTo>
                  <a:lnTo>
                    <a:pt x="226" y="481"/>
                  </a:lnTo>
                  <a:lnTo>
                    <a:pt x="198" y="453"/>
                  </a:lnTo>
                  <a:lnTo>
                    <a:pt x="170" y="481"/>
                  </a:lnTo>
                  <a:lnTo>
                    <a:pt x="170" y="538"/>
                  </a:lnTo>
                  <a:lnTo>
                    <a:pt x="113" y="595"/>
                  </a:lnTo>
                  <a:lnTo>
                    <a:pt x="56" y="595"/>
                  </a:lnTo>
                  <a:lnTo>
                    <a:pt x="85" y="680"/>
                  </a:lnTo>
                  <a:lnTo>
                    <a:pt x="141" y="652"/>
                  </a:lnTo>
                  <a:lnTo>
                    <a:pt x="170" y="595"/>
                  </a:lnTo>
                  <a:lnTo>
                    <a:pt x="198" y="595"/>
                  </a:lnTo>
                  <a:lnTo>
                    <a:pt x="141" y="680"/>
                  </a:lnTo>
                  <a:lnTo>
                    <a:pt x="198" y="708"/>
                  </a:lnTo>
                  <a:lnTo>
                    <a:pt x="28" y="793"/>
                  </a:lnTo>
                  <a:lnTo>
                    <a:pt x="0" y="878"/>
                  </a:lnTo>
                  <a:lnTo>
                    <a:pt x="113" y="850"/>
                  </a:lnTo>
                  <a:lnTo>
                    <a:pt x="113" y="907"/>
                  </a:lnTo>
                  <a:lnTo>
                    <a:pt x="198" y="935"/>
                  </a:lnTo>
                  <a:lnTo>
                    <a:pt x="226" y="850"/>
                  </a:lnTo>
                  <a:lnTo>
                    <a:pt x="255" y="907"/>
                  </a:lnTo>
                  <a:lnTo>
                    <a:pt x="340" y="907"/>
                  </a:lnTo>
                  <a:lnTo>
                    <a:pt x="425" y="850"/>
                  </a:lnTo>
                  <a:lnTo>
                    <a:pt x="482" y="878"/>
                  </a:lnTo>
                  <a:lnTo>
                    <a:pt x="482" y="850"/>
                  </a:lnTo>
                  <a:lnTo>
                    <a:pt x="510" y="793"/>
                  </a:lnTo>
                  <a:lnTo>
                    <a:pt x="567" y="793"/>
                  </a:lnTo>
                  <a:lnTo>
                    <a:pt x="680" y="850"/>
                  </a:lnTo>
                  <a:lnTo>
                    <a:pt x="822" y="850"/>
                  </a:lnTo>
                  <a:lnTo>
                    <a:pt x="850" y="822"/>
                  </a:lnTo>
                  <a:lnTo>
                    <a:pt x="935" y="822"/>
                  </a:lnTo>
                  <a:lnTo>
                    <a:pt x="964" y="850"/>
                  </a:lnTo>
                  <a:lnTo>
                    <a:pt x="1020" y="822"/>
                  </a:lnTo>
                  <a:lnTo>
                    <a:pt x="1049" y="737"/>
                  </a:lnTo>
                  <a:lnTo>
                    <a:pt x="1219" y="765"/>
                  </a:lnTo>
                  <a:lnTo>
                    <a:pt x="1247" y="737"/>
                  </a:lnTo>
                  <a:lnTo>
                    <a:pt x="1275" y="765"/>
                  </a:lnTo>
                  <a:lnTo>
                    <a:pt x="1360" y="765"/>
                  </a:lnTo>
                  <a:lnTo>
                    <a:pt x="1446" y="708"/>
                  </a:lnTo>
                  <a:lnTo>
                    <a:pt x="1474" y="737"/>
                  </a:lnTo>
                  <a:lnTo>
                    <a:pt x="1531" y="765"/>
                  </a:lnTo>
                  <a:lnTo>
                    <a:pt x="1616" y="708"/>
                  </a:lnTo>
                  <a:lnTo>
                    <a:pt x="1616" y="652"/>
                  </a:lnTo>
                  <a:lnTo>
                    <a:pt x="1729" y="567"/>
                  </a:lnTo>
                  <a:lnTo>
                    <a:pt x="1729" y="538"/>
                  </a:lnTo>
                  <a:lnTo>
                    <a:pt x="1644" y="538"/>
                  </a:lnTo>
                  <a:lnTo>
                    <a:pt x="1644" y="453"/>
                  </a:lnTo>
                  <a:lnTo>
                    <a:pt x="1616" y="425"/>
                  </a:lnTo>
                  <a:lnTo>
                    <a:pt x="1616" y="340"/>
                  </a:lnTo>
                  <a:lnTo>
                    <a:pt x="1559" y="311"/>
                  </a:lnTo>
                  <a:lnTo>
                    <a:pt x="1559" y="283"/>
                  </a:lnTo>
                  <a:lnTo>
                    <a:pt x="1701" y="198"/>
                  </a:lnTo>
                  <a:lnTo>
                    <a:pt x="1871" y="226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1" name="Freeform 291"/>
            <p:cNvSpPr>
              <a:spLocks/>
            </p:cNvSpPr>
            <p:nvPr/>
          </p:nvSpPr>
          <p:spPr bwMode="auto">
            <a:xfrm>
              <a:off x="926" y="5818"/>
              <a:ext cx="199" cy="170"/>
            </a:xfrm>
            <a:custGeom>
              <a:avLst/>
              <a:gdLst>
                <a:gd name="T0" fmla="*/ 170 w 199"/>
                <a:gd name="T1" fmla="*/ 170 h 170"/>
                <a:gd name="T2" fmla="*/ 114 w 199"/>
                <a:gd name="T3" fmla="*/ 142 h 170"/>
                <a:gd name="T4" fmla="*/ 57 w 199"/>
                <a:gd name="T5" fmla="*/ 85 h 170"/>
                <a:gd name="T6" fmla="*/ 0 w 199"/>
                <a:gd name="T7" fmla="*/ 85 h 170"/>
                <a:gd name="T8" fmla="*/ 0 w 199"/>
                <a:gd name="T9" fmla="*/ 28 h 170"/>
                <a:gd name="T10" fmla="*/ 57 w 199"/>
                <a:gd name="T11" fmla="*/ 57 h 170"/>
                <a:gd name="T12" fmla="*/ 114 w 199"/>
                <a:gd name="T13" fmla="*/ 0 h 170"/>
                <a:gd name="T14" fmla="*/ 114 w 199"/>
                <a:gd name="T15" fmla="*/ 85 h 170"/>
                <a:gd name="T16" fmla="*/ 142 w 199"/>
                <a:gd name="T17" fmla="*/ 113 h 170"/>
                <a:gd name="T18" fmla="*/ 199 w 199"/>
                <a:gd name="T19" fmla="*/ 85 h 170"/>
                <a:gd name="T20" fmla="*/ 170 w 199"/>
                <a:gd name="T21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9" h="170">
                  <a:moveTo>
                    <a:pt x="170" y="170"/>
                  </a:moveTo>
                  <a:lnTo>
                    <a:pt x="114" y="142"/>
                  </a:lnTo>
                  <a:lnTo>
                    <a:pt x="57" y="85"/>
                  </a:lnTo>
                  <a:lnTo>
                    <a:pt x="0" y="85"/>
                  </a:lnTo>
                  <a:lnTo>
                    <a:pt x="0" y="28"/>
                  </a:lnTo>
                  <a:lnTo>
                    <a:pt x="57" y="57"/>
                  </a:lnTo>
                  <a:lnTo>
                    <a:pt x="114" y="0"/>
                  </a:lnTo>
                  <a:lnTo>
                    <a:pt x="114" y="85"/>
                  </a:lnTo>
                  <a:lnTo>
                    <a:pt x="142" y="113"/>
                  </a:lnTo>
                  <a:lnTo>
                    <a:pt x="199" y="85"/>
                  </a:lnTo>
                  <a:lnTo>
                    <a:pt x="170" y="17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2" name="Freeform 292"/>
            <p:cNvSpPr>
              <a:spLocks/>
            </p:cNvSpPr>
            <p:nvPr/>
          </p:nvSpPr>
          <p:spPr bwMode="auto">
            <a:xfrm>
              <a:off x="1125" y="6130"/>
              <a:ext cx="85" cy="57"/>
            </a:xfrm>
            <a:custGeom>
              <a:avLst/>
              <a:gdLst>
                <a:gd name="T0" fmla="*/ 0 w 85"/>
                <a:gd name="T1" fmla="*/ 57 h 57"/>
                <a:gd name="T2" fmla="*/ 0 w 85"/>
                <a:gd name="T3" fmla="*/ 0 h 57"/>
                <a:gd name="T4" fmla="*/ 85 w 85"/>
                <a:gd name="T5" fmla="*/ 0 h 57"/>
                <a:gd name="T6" fmla="*/ 85 w 85"/>
                <a:gd name="T7" fmla="*/ 28 h 57"/>
                <a:gd name="T8" fmla="*/ 56 w 85"/>
                <a:gd name="T9" fmla="*/ 57 h 57"/>
                <a:gd name="T10" fmla="*/ 0 w 85"/>
                <a:gd name="T11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57">
                  <a:moveTo>
                    <a:pt x="0" y="57"/>
                  </a:moveTo>
                  <a:lnTo>
                    <a:pt x="0" y="0"/>
                  </a:lnTo>
                  <a:lnTo>
                    <a:pt x="85" y="0"/>
                  </a:lnTo>
                  <a:lnTo>
                    <a:pt x="85" y="28"/>
                  </a:lnTo>
                  <a:lnTo>
                    <a:pt x="56" y="57"/>
                  </a:lnTo>
                  <a:lnTo>
                    <a:pt x="0" y="5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3" name="Freeform 293"/>
            <p:cNvSpPr>
              <a:spLocks/>
            </p:cNvSpPr>
            <p:nvPr/>
          </p:nvSpPr>
          <p:spPr bwMode="auto">
            <a:xfrm>
              <a:off x="2259" y="5449"/>
              <a:ext cx="510" cy="596"/>
            </a:xfrm>
            <a:custGeom>
              <a:avLst/>
              <a:gdLst>
                <a:gd name="T0" fmla="*/ 0 w 510"/>
                <a:gd name="T1" fmla="*/ 397 h 596"/>
                <a:gd name="T2" fmla="*/ 0 w 510"/>
                <a:gd name="T3" fmla="*/ 454 h 596"/>
                <a:gd name="T4" fmla="*/ 85 w 510"/>
                <a:gd name="T5" fmla="*/ 511 h 596"/>
                <a:gd name="T6" fmla="*/ 141 w 510"/>
                <a:gd name="T7" fmla="*/ 567 h 596"/>
                <a:gd name="T8" fmla="*/ 198 w 510"/>
                <a:gd name="T9" fmla="*/ 596 h 596"/>
                <a:gd name="T10" fmla="*/ 340 w 510"/>
                <a:gd name="T11" fmla="*/ 397 h 596"/>
                <a:gd name="T12" fmla="*/ 340 w 510"/>
                <a:gd name="T13" fmla="*/ 312 h 596"/>
                <a:gd name="T14" fmla="*/ 453 w 510"/>
                <a:gd name="T15" fmla="*/ 312 h 596"/>
                <a:gd name="T16" fmla="*/ 453 w 510"/>
                <a:gd name="T17" fmla="*/ 114 h 596"/>
                <a:gd name="T18" fmla="*/ 510 w 510"/>
                <a:gd name="T19" fmla="*/ 29 h 596"/>
                <a:gd name="T20" fmla="*/ 453 w 510"/>
                <a:gd name="T21" fmla="*/ 0 h 596"/>
                <a:gd name="T22" fmla="*/ 425 w 510"/>
                <a:gd name="T23" fmla="*/ 57 h 596"/>
                <a:gd name="T24" fmla="*/ 368 w 510"/>
                <a:gd name="T25" fmla="*/ 57 h 596"/>
                <a:gd name="T26" fmla="*/ 283 w 510"/>
                <a:gd name="T27" fmla="*/ 142 h 596"/>
                <a:gd name="T28" fmla="*/ 255 w 510"/>
                <a:gd name="T29" fmla="*/ 114 h 596"/>
                <a:gd name="T30" fmla="*/ 141 w 510"/>
                <a:gd name="T31" fmla="*/ 142 h 596"/>
                <a:gd name="T32" fmla="*/ 141 w 510"/>
                <a:gd name="T33" fmla="*/ 199 h 596"/>
                <a:gd name="T34" fmla="*/ 85 w 510"/>
                <a:gd name="T35" fmla="*/ 256 h 596"/>
                <a:gd name="T36" fmla="*/ 113 w 510"/>
                <a:gd name="T37" fmla="*/ 284 h 596"/>
                <a:gd name="T38" fmla="*/ 56 w 510"/>
                <a:gd name="T39" fmla="*/ 341 h 596"/>
                <a:gd name="T40" fmla="*/ 0 w 510"/>
                <a:gd name="T41" fmla="*/ 369 h 596"/>
                <a:gd name="T42" fmla="*/ 0 w 510"/>
                <a:gd name="T43" fmla="*/ 397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10" h="596">
                  <a:moveTo>
                    <a:pt x="0" y="397"/>
                  </a:moveTo>
                  <a:lnTo>
                    <a:pt x="0" y="454"/>
                  </a:lnTo>
                  <a:lnTo>
                    <a:pt x="85" y="511"/>
                  </a:lnTo>
                  <a:lnTo>
                    <a:pt x="141" y="567"/>
                  </a:lnTo>
                  <a:lnTo>
                    <a:pt x="198" y="596"/>
                  </a:lnTo>
                  <a:lnTo>
                    <a:pt x="340" y="397"/>
                  </a:lnTo>
                  <a:lnTo>
                    <a:pt x="340" y="312"/>
                  </a:lnTo>
                  <a:lnTo>
                    <a:pt x="453" y="312"/>
                  </a:lnTo>
                  <a:lnTo>
                    <a:pt x="453" y="114"/>
                  </a:lnTo>
                  <a:lnTo>
                    <a:pt x="510" y="29"/>
                  </a:lnTo>
                  <a:lnTo>
                    <a:pt x="453" y="0"/>
                  </a:lnTo>
                  <a:lnTo>
                    <a:pt x="425" y="57"/>
                  </a:lnTo>
                  <a:lnTo>
                    <a:pt x="368" y="57"/>
                  </a:lnTo>
                  <a:lnTo>
                    <a:pt x="283" y="142"/>
                  </a:lnTo>
                  <a:lnTo>
                    <a:pt x="255" y="114"/>
                  </a:lnTo>
                  <a:lnTo>
                    <a:pt x="141" y="142"/>
                  </a:lnTo>
                  <a:lnTo>
                    <a:pt x="141" y="199"/>
                  </a:lnTo>
                  <a:lnTo>
                    <a:pt x="85" y="256"/>
                  </a:lnTo>
                  <a:lnTo>
                    <a:pt x="113" y="284"/>
                  </a:lnTo>
                  <a:lnTo>
                    <a:pt x="56" y="341"/>
                  </a:lnTo>
                  <a:lnTo>
                    <a:pt x="0" y="369"/>
                  </a:lnTo>
                  <a:lnTo>
                    <a:pt x="0" y="39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4" name="Freeform 294"/>
            <p:cNvSpPr>
              <a:spLocks/>
            </p:cNvSpPr>
            <p:nvPr/>
          </p:nvSpPr>
          <p:spPr bwMode="auto">
            <a:xfrm>
              <a:off x="2117" y="4968"/>
              <a:ext cx="1049" cy="793"/>
            </a:xfrm>
            <a:custGeom>
              <a:avLst/>
              <a:gdLst>
                <a:gd name="T0" fmla="*/ 652 w 1049"/>
                <a:gd name="T1" fmla="*/ 510 h 793"/>
                <a:gd name="T2" fmla="*/ 595 w 1049"/>
                <a:gd name="T3" fmla="*/ 481 h 793"/>
                <a:gd name="T4" fmla="*/ 567 w 1049"/>
                <a:gd name="T5" fmla="*/ 538 h 793"/>
                <a:gd name="T6" fmla="*/ 510 w 1049"/>
                <a:gd name="T7" fmla="*/ 538 h 793"/>
                <a:gd name="T8" fmla="*/ 425 w 1049"/>
                <a:gd name="T9" fmla="*/ 623 h 793"/>
                <a:gd name="T10" fmla="*/ 397 w 1049"/>
                <a:gd name="T11" fmla="*/ 595 h 793"/>
                <a:gd name="T12" fmla="*/ 283 w 1049"/>
                <a:gd name="T13" fmla="*/ 623 h 793"/>
                <a:gd name="T14" fmla="*/ 283 w 1049"/>
                <a:gd name="T15" fmla="*/ 680 h 793"/>
                <a:gd name="T16" fmla="*/ 227 w 1049"/>
                <a:gd name="T17" fmla="*/ 737 h 793"/>
                <a:gd name="T18" fmla="*/ 142 w 1049"/>
                <a:gd name="T19" fmla="*/ 737 h 793"/>
                <a:gd name="T20" fmla="*/ 85 w 1049"/>
                <a:gd name="T21" fmla="*/ 793 h 793"/>
                <a:gd name="T22" fmla="*/ 28 w 1049"/>
                <a:gd name="T23" fmla="*/ 793 h 793"/>
                <a:gd name="T24" fmla="*/ 57 w 1049"/>
                <a:gd name="T25" fmla="*/ 652 h 793"/>
                <a:gd name="T26" fmla="*/ 0 w 1049"/>
                <a:gd name="T27" fmla="*/ 595 h 793"/>
                <a:gd name="T28" fmla="*/ 28 w 1049"/>
                <a:gd name="T29" fmla="*/ 567 h 793"/>
                <a:gd name="T30" fmla="*/ 57 w 1049"/>
                <a:gd name="T31" fmla="*/ 538 h 793"/>
                <a:gd name="T32" fmla="*/ 85 w 1049"/>
                <a:gd name="T33" fmla="*/ 481 h 793"/>
                <a:gd name="T34" fmla="*/ 170 w 1049"/>
                <a:gd name="T35" fmla="*/ 481 h 793"/>
                <a:gd name="T36" fmla="*/ 198 w 1049"/>
                <a:gd name="T37" fmla="*/ 453 h 793"/>
                <a:gd name="T38" fmla="*/ 255 w 1049"/>
                <a:gd name="T39" fmla="*/ 481 h 793"/>
                <a:gd name="T40" fmla="*/ 255 w 1049"/>
                <a:gd name="T41" fmla="*/ 453 h 793"/>
                <a:gd name="T42" fmla="*/ 227 w 1049"/>
                <a:gd name="T43" fmla="*/ 340 h 793"/>
                <a:gd name="T44" fmla="*/ 255 w 1049"/>
                <a:gd name="T45" fmla="*/ 283 h 793"/>
                <a:gd name="T46" fmla="*/ 198 w 1049"/>
                <a:gd name="T47" fmla="*/ 255 h 793"/>
                <a:gd name="T48" fmla="*/ 227 w 1049"/>
                <a:gd name="T49" fmla="*/ 170 h 793"/>
                <a:gd name="T50" fmla="*/ 397 w 1049"/>
                <a:gd name="T51" fmla="*/ 198 h 793"/>
                <a:gd name="T52" fmla="*/ 425 w 1049"/>
                <a:gd name="T53" fmla="*/ 170 h 793"/>
                <a:gd name="T54" fmla="*/ 453 w 1049"/>
                <a:gd name="T55" fmla="*/ 198 h 793"/>
                <a:gd name="T56" fmla="*/ 538 w 1049"/>
                <a:gd name="T57" fmla="*/ 198 h 793"/>
                <a:gd name="T58" fmla="*/ 624 w 1049"/>
                <a:gd name="T59" fmla="*/ 141 h 793"/>
                <a:gd name="T60" fmla="*/ 652 w 1049"/>
                <a:gd name="T61" fmla="*/ 170 h 793"/>
                <a:gd name="T62" fmla="*/ 709 w 1049"/>
                <a:gd name="T63" fmla="*/ 198 h 793"/>
                <a:gd name="T64" fmla="*/ 794 w 1049"/>
                <a:gd name="T65" fmla="*/ 141 h 793"/>
                <a:gd name="T66" fmla="*/ 794 w 1049"/>
                <a:gd name="T67" fmla="*/ 85 h 793"/>
                <a:gd name="T68" fmla="*/ 907 w 1049"/>
                <a:gd name="T69" fmla="*/ 0 h 793"/>
                <a:gd name="T70" fmla="*/ 935 w 1049"/>
                <a:gd name="T71" fmla="*/ 85 h 793"/>
                <a:gd name="T72" fmla="*/ 992 w 1049"/>
                <a:gd name="T73" fmla="*/ 113 h 793"/>
                <a:gd name="T74" fmla="*/ 1049 w 1049"/>
                <a:gd name="T75" fmla="*/ 170 h 793"/>
                <a:gd name="T76" fmla="*/ 1049 w 1049"/>
                <a:gd name="T77" fmla="*/ 311 h 793"/>
                <a:gd name="T78" fmla="*/ 964 w 1049"/>
                <a:gd name="T79" fmla="*/ 368 h 793"/>
                <a:gd name="T80" fmla="*/ 652 w 1049"/>
                <a:gd name="T81" fmla="*/ 51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9" h="793">
                  <a:moveTo>
                    <a:pt x="652" y="510"/>
                  </a:moveTo>
                  <a:lnTo>
                    <a:pt x="595" y="481"/>
                  </a:lnTo>
                  <a:lnTo>
                    <a:pt x="567" y="538"/>
                  </a:lnTo>
                  <a:lnTo>
                    <a:pt x="510" y="538"/>
                  </a:lnTo>
                  <a:lnTo>
                    <a:pt x="425" y="623"/>
                  </a:lnTo>
                  <a:lnTo>
                    <a:pt x="397" y="595"/>
                  </a:lnTo>
                  <a:lnTo>
                    <a:pt x="283" y="623"/>
                  </a:lnTo>
                  <a:lnTo>
                    <a:pt x="283" y="680"/>
                  </a:lnTo>
                  <a:lnTo>
                    <a:pt x="227" y="737"/>
                  </a:lnTo>
                  <a:lnTo>
                    <a:pt x="142" y="737"/>
                  </a:lnTo>
                  <a:lnTo>
                    <a:pt x="85" y="793"/>
                  </a:lnTo>
                  <a:lnTo>
                    <a:pt x="28" y="793"/>
                  </a:lnTo>
                  <a:lnTo>
                    <a:pt x="57" y="652"/>
                  </a:lnTo>
                  <a:lnTo>
                    <a:pt x="0" y="595"/>
                  </a:lnTo>
                  <a:lnTo>
                    <a:pt x="28" y="567"/>
                  </a:lnTo>
                  <a:lnTo>
                    <a:pt x="57" y="538"/>
                  </a:lnTo>
                  <a:lnTo>
                    <a:pt x="85" y="481"/>
                  </a:lnTo>
                  <a:lnTo>
                    <a:pt x="170" y="481"/>
                  </a:lnTo>
                  <a:lnTo>
                    <a:pt x="198" y="453"/>
                  </a:lnTo>
                  <a:lnTo>
                    <a:pt x="255" y="481"/>
                  </a:lnTo>
                  <a:lnTo>
                    <a:pt x="255" y="453"/>
                  </a:lnTo>
                  <a:lnTo>
                    <a:pt x="227" y="340"/>
                  </a:lnTo>
                  <a:lnTo>
                    <a:pt x="255" y="283"/>
                  </a:lnTo>
                  <a:lnTo>
                    <a:pt x="198" y="255"/>
                  </a:lnTo>
                  <a:lnTo>
                    <a:pt x="227" y="170"/>
                  </a:lnTo>
                  <a:lnTo>
                    <a:pt x="397" y="198"/>
                  </a:lnTo>
                  <a:lnTo>
                    <a:pt x="425" y="170"/>
                  </a:lnTo>
                  <a:lnTo>
                    <a:pt x="453" y="198"/>
                  </a:lnTo>
                  <a:lnTo>
                    <a:pt x="538" y="198"/>
                  </a:lnTo>
                  <a:lnTo>
                    <a:pt x="624" y="141"/>
                  </a:lnTo>
                  <a:lnTo>
                    <a:pt x="652" y="170"/>
                  </a:lnTo>
                  <a:lnTo>
                    <a:pt x="709" y="198"/>
                  </a:lnTo>
                  <a:lnTo>
                    <a:pt x="794" y="141"/>
                  </a:lnTo>
                  <a:lnTo>
                    <a:pt x="794" y="85"/>
                  </a:lnTo>
                  <a:lnTo>
                    <a:pt x="907" y="0"/>
                  </a:lnTo>
                  <a:lnTo>
                    <a:pt x="935" y="85"/>
                  </a:lnTo>
                  <a:lnTo>
                    <a:pt x="992" y="113"/>
                  </a:lnTo>
                  <a:lnTo>
                    <a:pt x="1049" y="170"/>
                  </a:lnTo>
                  <a:lnTo>
                    <a:pt x="1049" y="311"/>
                  </a:lnTo>
                  <a:lnTo>
                    <a:pt x="964" y="368"/>
                  </a:lnTo>
                  <a:lnTo>
                    <a:pt x="652" y="51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5" name="Freeform 295"/>
            <p:cNvSpPr>
              <a:spLocks/>
            </p:cNvSpPr>
            <p:nvPr/>
          </p:nvSpPr>
          <p:spPr bwMode="auto">
            <a:xfrm>
              <a:off x="1210" y="4287"/>
              <a:ext cx="567" cy="709"/>
            </a:xfrm>
            <a:custGeom>
              <a:avLst/>
              <a:gdLst>
                <a:gd name="T0" fmla="*/ 28 w 567"/>
                <a:gd name="T1" fmla="*/ 255 h 709"/>
                <a:gd name="T2" fmla="*/ 0 w 567"/>
                <a:gd name="T3" fmla="*/ 170 h 709"/>
                <a:gd name="T4" fmla="*/ 85 w 567"/>
                <a:gd name="T5" fmla="*/ 142 h 709"/>
                <a:gd name="T6" fmla="*/ 283 w 567"/>
                <a:gd name="T7" fmla="*/ 0 h 709"/>
                <a:gd name="T8" fmla="*/ 311 w 567"/>
                <a:gd name="T9" fmla="*/ 85 h 709"/>
                <a:gd name="T10" fmla="*/ 397 w 567"/>
                <a:gd name="T11" fmla="*/ 85 h 709"/>
                <a:gd name="T12" fmla="*/ 425 w 567"/>
                <a:gd name="T13" fmla="*/ 85 h 709"/>
                <a:gd name="T14" fmla="*/ 482 w 567"/>
                <a:gd name="T15" fmla="*/ 142 h 709"/>
                <a:gd name="T16" fmla="*/ 482 w 567"/>
                <a:gd name="T17" fmla="*/ 199 h 709"/>
                <a:gd name="T18" fmla="*/ 425 w 567"/>
                <a:gd name="T19" fmla="*/ 227 h 709"/>
                <a:gd name="T20" fmla="*/ 453 w 567"/>
                <a:gd name="T21" fmla="*/ 284 h 709"/>
                <a:gd name="T22" fmla="*/ 510 w 567"/>
                <a:gd name="T23" fmla="*/ 312 h 709"/>
                <a:gd name="T24" fmla="*/ 538 w 567"/>
                <a:gd name="T25" fmla="*/ 340 h 709"/>
                <a:gd name="T26" fmla="*/ 567 w 567"/>
                <a:gd name="T27" fmla="*/ 454 h 709"/>
                <a:gd name="T28" fmla="*/ 510 w 567"/>
                <a:gd name="T29" fmla="*/ 454 h 709"/>
                <a:gd name="T30" fmla="*/ 510 w 567"/>
                <a:gd name="T31" fmla="*/ 510 h 709"/>
                <a:gd name="T32" fmla="*/ 482 w 567"/>
                <a:gd name="T33" fmla="*/ 567 h 709"/>
                <a:gd name="T34" fmla="*/ 482 w 567"/>
                <a:gd name="T35" fmla="*/ 624 h 709"/>
                <a:gd name="T36" fmla="*/ 397 w 567"/>
                <a:gd name="T37" fmla="*/ 652 h 709"/>
                <a:gd name="T38" fmla="*/ 397 w 567"/>
                <a:gd name="T39" fmla="*/ 595 h 709"/>
                <a:gd name="T40" fmla="*/ 311 w 567"/>
                <a:gd name="T41" fmla="*/ 595 h 709"/>
                <a:gd name="T42" fmla="*/ 283 w 567"/>
                <a:gd name="T43" fmla="*/ 567 h 709"/>
                <a:gd name="T44" fmla="*/ 255 w 567"/>
                <a:gd name="T45" fmla="*/ 595 h 709"/>
                <a:gd name="T46" fmla="*/ 255 w 567"/>
                <a:gd name="T47" fmla="*/ 652 h 709"/>
                <a:gd name="T48" fmla="*/ 198 w 567"/>
                <a:gd name="T49" fmla="*/ 709 h 709"/>
                <a:gd name="T50" fmla="*/ 141 w 567"/>
                <a:gd name="T51" fmla="*/ 709 h 709"/>
                <a:gd name="T52" fmla="*/ 141 w 567"/>
                <a:gd name="T53" fmla="*/ 681 h 709"/>
                <a:gd name="T54" fmla="*/ 198 w 567"/>
                <a:gd name="T55" fmla="*/ 652 h 709"/>
                <a:gd name="T56" fmla="*/ 170 w 567"/>
                <a:gd name="T57" fmla="*/ 624 h 709"/>
                <a:gd name="T58" fmla="*/ 198 w 567"/>
                <a:gd name="T59" fmla="*/ 595 h 709"/>
                <a:gd name="T60" fmla="*/ 141 w 567"/>
                <a:gd name="T61" fmla="*/ 567 h 709"/>
                <a:gd name="T62" fmla="*/ 198 w 567"/>
                <a:gd name="T63" fmla="*/ 510 h 709"/>
                <a:gd name="T64" fmla="*/ 226 w 567"/>
                <a:gd name="T65" fmla="*/ 510 h 709"/>
                <a:gd name="T66" fmla="*/ 255 w 567"/>
                <a:gd name="T67" fmla="*/ 482 h 709"/>
                <a:gd name="T68" fmla="*/ 141 w 567"/>
                <a:gd name="T69" fmla="*/ 482 h 709"/>
                <a:gd name="T70" fmla="*/ 255 w 567"/>
                <a:gd name="T71" fmla="*/ 425 h 709"/>
                <a:gd name="T72" fmla="*/ 255 w 567"/>
                <a:gd name="T73" fmla="*/ 397 h 709"/>
                <a:gd name="T74" fmla="*/ 170 w 567"/>
                <a:gd name="T75" fmla="*/ 397 h 709"/>
                <a:gd name="T76" fmla="*/ 226 w 567"/>
                <a:gd name="T77" fmla="*/ 340 h 709"/>
                <a:gd name="T78" fmla="*/ 198 w 567"/>
                <a:gd name="T79" fmla="*/ 312 h 709"/>
                <a:gd name="T80" fmla="*/ 141 w 567"/>
                <a:gd name="T81" fmla="*/ 340 h 709"/>
                <a:gd name="T82" fmla="*/ 113 w 567"/>
                <a:gd name="T83" fmla="*/ 397 h 709"/>
                <a:gd name="T84" fmla="*/ 113 w 567"/>
                <a:gd name="T85" fmla="*/ 340 h 709"/>
                <a:gd name="T86" fmla="*/ 28 w 567"/>
                <a:gd name="T87" fmla="*/ 25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67" h="709">
                  <a:moveTo>
                    <a:pt x="28" y="255"/>
                  </a:moveTo>
                  <a:lnTo>
                    <a:pt x="0" y="170"/>
                  </a:lnTo>
                  <a:lnTo>
                    <a:pt x="85" y="142"/>
                  </a:lnTo>
                  <a:lnTo>
                    <a:pt x="283" y="0"/>
                  </a:lnTo>
                  <a:lnTo>
                    <a:pt x="311" y="85"/>
                  </a:lnTo>
                  <a:lnTo>
                    <a:pt x="397" y="85"/>
                  </a:lnTo>
                  <a:lnTo>
                    <a:pt x="425" y="85"/>
                  </a:lnTo>
                  <a:lnTo>
                    <a:pt x="482" y="142"/>
                  </a:lnTo>
                  <a:lnTo>
                    <a:pt x="482" y="199"/>
                  </a:lnTo>
                  <a:lnTo>
                    <a:pt x="425" y="227"/>
                  </a:lnTo>
                  <a:lnTo>
                    <a:pt x="453" y="284"/>
                  </a:lnTo>
                  <a:lnTo>
                    <a:pt x="510" y="312"/>
                  </a:lnTo>
                  <a:lnTo>
                    <a:pt x="538" y="340"/>
                  </a:lnTo>
                  <a:lnTo>
                    <a:pt x="567" y="454"/>
                  </a:lnTo>
                  <a:lnTo>
                    <a:pt x="510" y="454"/>
                  </a:lnTo>
                  <a:lnTo>
                    <a:pt x="510" y="510"/>
                  </a:lnTo>
                  <a:lnTo>
                    <a:pt x="482" y="567"/>
                  </a:lnTo>
                  <a:lnTo>
                    <a:pt x="482" y="624"/>
                  </a:lnTo>
                  <a:lnTo>
                    <a:pt x="397" y="652"/>
                  </a:lnTo>
                  <a:lnTo>
                    <a:pt x="397" y="595"/>
                  </a:lnTo>
                  <a:lnTo>
                    <a:pt x="311" y="595"/>
                  </a:lnTo>
                  <a:lnTo>
                    <a:pt x="283" y="567"/>
                  </a:lnTo>
                  <a:lnTo>
                    <a:pt x="255" y="595"/>
                  </a:lnTo>
                  <a:lnTo>
                    <a:pt x="255" y="652"/>
                  </a:lnTo>
                  <a:lnTo>
                    <a:pt x="198" y="709"/>
                  </a:lnTo>
                  <a:lnTo>
                    <a:pt x="141" y="709"/>
                  </a:lnTo>
                  <a:lnTo>
                    <a:pt x="141" y="681"/>
                  </a:lnTo>
                  <a:lnTo>
                    <a:pt x="198" y="652"/>
                  </a:lnTo>
                  <a:lnTo>
                    <a:pt x="170" y="624"/>
                  </a:lnTo>
                  <a:lnTo>
                    <a:pt x="198" y="595"/>
                  </a:lnTo>
                  <a:lnTo>
                    <a:pt x="141" y="567"/>
                  </a:lnTo>
                  <a:lnTo>
                    <a:pt x="198" y="510"/>
                  </a:lnTo>
                  <a:lnTo>
                    <a:pt x="226" y="510"/>
                  </a:lnTo>
                  <a:lnTo>
                    <a:pt x="255" y="482"/>
                  </a:lnTo>
                  <a:lnTo>
                    <a:pt x="141" y="482"/>
                  </a:lnTo>
                  <a:lnTo>
                    <a:pt x="255" y="425"/>
                  </a:lnTo>
                  <a:lnTo>
                    <a:pt x="255" y="397"/>
                  </a:lnTo>
                  <a:lnTo>
                    <a:pt x="170" y="397"/>
                  </a:lnTo>
                  <a:lnTo>
                    <a:pt x="226" y="340"/>
                  </a:lnTo>
                  <a:lnTo>
                    <a:pt x="198" y="312"/>
                  </a:lnTo>
                  <a:lnTo>
                    <a:pt x="141" y="340"/>
                  </a:lnTo>
                  <a:lnTo>
                    <a:pt x="113" y="397"/>
                  </a:lnTo>
                  <a:lnTo>
                    <a:pt x="113" y="340"/>
                  </a:lnTo>
                  <a:lnTo>
                    <a:pt x="28" y="255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7" name="Freeform 297"/>
            <p:cNvSpPr>
              <a:spLocks/>
            </p:cNvSpPr>
            <p:nvPr/>
          </p:nvSpPr>
          <p:spPr bwMode="auto">
            <a:xfrm>
              <a:off x="76" y="4457"/>
              <a:ext cx="1162" cy="709"/>
            </a:xfrm>
            <a:custGeom>
              <a:avLst/>
              <a:gdLst>
                <a:gd name="T0" fmla="*/ 1134 w 1162"/>
                <a:gd name="T1" fmla="*/ 0 h 709"/>
                <a:gd name="T2" fmla="*/ 1162 w 1162"/>
                <a:gd name="T3" fmla="*/ 85 h 709"/>
                <a:gd name="T4" fmla="*/ 1134 w 1162"/>
                <a:gd name="T5" fmla="*/ 114 h 709"/>
                <a:gd name="T6" fmla="*/ 1162 w 1162"/>
                <a:gd name="T7" fmla="*/ 170 h 709"/>
                <a:gd name="T8" fmla="*/ 1077 w 1162"/>
                <a:gd name="T9" fmla="*/ 170 h 709"/>
                <a:gd name="T10" fmla="*/ 1020 w 1162"/>
                <a:gd name="T11" fmla="*/ 255 h 709"/>
                <a:gd name="T12" fmla="*/ 992 w 1162"/>
                <a:gd name="T13" fmla="*/ 170 h 709"/>
                <a:gd name="T14" fmla="*/ 907 w 1162"/>
                <a:gd name="T15" fmla="*/ 284 h 709"/>
                <a:gd name="T16" fmla="*/ 850 w 1162"/>
                <a:gd name="T17" fmla="*/ 312 h 709"/>
                <a:gd name="T18" fmla="*/ 793 w 1162"/>
                <a:gd name="T19" fmla="*/ 369 h 709"/>
                <a:gd name="T20" fmla="*/ 708 w 1162"/>
                <a:gd name="T21" fmla="*/ 369 h 709"/>
                <a:gd name="T22" fmla="*/ 680 w 1162"/>
                <a:gd name="T23" fmla="*/ 397 h 709"/>
                <a:gd name="T24" fmla="*/ 567 w 1162"/>
                <a:gd name="T25" fmla="*/ 425 h 709"/>
                <a:gd name="T26" fmla="*/ 538 w 1162"/>
                <a:gd name="T27" fmla="*/ 482 h 709"/>
                <a:gd name="T28" fmla="*/ 482 w 1162"/>
                <a:gd name="T29" fmla="*/ 511 h 709"/>
                <a:gd name="T30" fmla="*/ 453 w 1162"/>
                <a:gd name="T31" fmla="*/ 567 h 709"/>
                <a:gd name="T32" fmla="*/ 368 w 1162"/>
                <a:gd name="T33" fmla="*/ 624 h 709"/>
                <a:gd name="T34" fmla="*/ 283 w 1162"/>
                <a:gd name="T35" fmla="*/ 624 h 709"/>
                <a:gd name="T36" fmla="*/ 283 w 1162"/>
                <a:gd name="T37" fmla="*/ 567 h 709"/>
                <a:gd name="T38" fmla="*/ 340 w 1162"/>
                <a:gd name="T39" fmla="*/ 539 h 709"/>
                <a:gd name="T40" fmla="*/ 340 w 1162"/>
                <a:gd name="T41" fmla="*/ 511 h 709"/>
                <a:gd name="T42" fmla="*/ 283 w 1162"/>
                <a:gd name="T43" fmla="*/ 511 h 709"/>
                <a:gd name="T44" fmla="*/ 113 w 1162"/>
                <a:gd name="T45" fmla="*/ 624 h 709"/>
                <a:gd name="T46" fmla="*/ 141 w 1162"/>
                <a:gd name="T47" fmla="*/ 652 h 709"/>
                <a:gd name="T48" fmla="*/ 28 w 1162"/>
                <a:gd name="T49" fmla="*/ 709 h 709"/>
                <a:gd name="T50" fmla="*/ 0 w 1162"/>
                <a:gd name="T51" fmla="*/ 709 h 709"/>
                <a:gd name="T52" fmla="*/ 85 w 1162"/>
                <a:gd name="T53" fmla="*/ 596 h 709"/>
                <a:gd name="T54" fmla="*/ 226 w 1162"/>
                <a:gd name="T55" fmla="*/ 511 h 709"/>
                <a:gd name="T56" fmla="*/ 255 w 1162"/>
                <a:gd name="T57" fmla="*/ 454 h 709"/>
                <a:gd name="T58" fmla="*/ 368 w 1162"/>
                <a:gd name="T59" fmla="*/ 369 h 709"/>
                <a:gd name="T60" fmla="*/ 368 w 1162"/>
                <a:gd name="T61" fmla="*/ 454 h 709"/>
                <a:gd name="T62" fmla="*/ 425 w 1162"/>
                <a:gd name="T63" fmla="*/ 454 h 709"/>
                <a:gd name="T64" fmla="*/ 425 w 1162"/>
                <a:gd name="T65" fmla="*/ 369 h 709"/>
                <a:gd name="T66" fmla="*/ 482 w 1162"/>
                <a:gd name="T67" fmla="*/ 425 h 709"/>
                <a:gd name="T68" fmla="*/ 510 w 1162"/>
                <a:gd name="T69" fmla="*/ 425 h 709"/>
                <a:gd name="T70" fmla="*/ 510 w 1162"/>
                <a:gd name="T71" fmla="*/ 369 h 709"/>
                <a:gd name="T72" fmla="*/ 453 w 1162"/>
                <a:gd name="T73" fmla="*/ 340 h 709"/>
                <a:gd name="T74" fmla="*/ 482 w 1162"/>
                <a:gd name="T75" fmla="*/ 312 h 709"/>
                <a:gd name="T76" fmla="*/ 567 w 1162"/>
                <a:gd name="T77" fmla="*/ 369 h 709"/>
                <a:gd name="T78" fmla="*/ 538 w 1162"/>
                <a:gd name="T79" fmla="*/ 255 h 709"/>
                <a:gd name="T80" fmla="*/ 567 w 1162"/>
                <a:gd name="T81" fmla="*/ 255 h 709"/>
                <a:gd name="T82" fmla="*/ 595 w 1162"/>
                <a:gd name="T83" fmla="*/ 312 h 709"/>
                <a:gd name="T84" fmla="*/ 623 w 1162"/>
                <a:gd name="T85" fmla="*/ 284 h 709"/>
                <a:gd name="T86" fmla="*/ 595 w 1162"/>
                <a:gd name="T87" fmla="*/ 227 h 709"/>
                <a:gd name="T88" fmla="*/ 623 w 1162"/>
                <a:gd name="T89" fmla="*/ 227 h 709"/>
                <a:gd name="T90" fmla="*/ 652 w 1162"/>
                <a:gd name="T91" fmla="*/ 199 h 709"/>
                <a:gd name="T92" fmla="*/ 680 w 1162"/>
                <a:gd name="T93" fmla="*/ 284 h 709"/>
                <a:gd name="T94" fmla="*/ 737 w 1162"/>
                <a:gd name="T95" fmla="*/ 284 h 709"/>
                <a:gd name="T96" fmla="*/ 708 w 1162"/>
                <a:gd name="T97" fmla="*/ 227 h 709"/>
                <a:gd name="T98" fmla="*/ 765 w 1162"/>
                <a:gd name="T99" fmla="*/ 199 h 709"/>
                <a:gd name="T100" fmla="*/ 822 w 1162"/>
                <a:gd name="T101" fmla="*/ 255 h 709"/>
                <a:gd name="T102" fmla="*/ 878 w 1162"/>
                <a:gd name="T103" fmla="*/ 255 h 709"/>
                <a:gd name="T104" fmla="*/ 878 w 1162"/>
                <a:gd name="T105" fmla="*/ 142 h 709"/>
                <a:gd name="T106" fmla="*/ 1134 w 1162"/>
                <a:gd name="T107" fmla="*/ 0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62" h="709">
                  <a:moveTo>
                    <a:pt x="1134" y="0"/>
                  </a:moveTo>
                  <a:lnTo>
                    <a:pt x="1162" y="85"/>
                  </a:lnTo>
                  <a:lnTo>
                    <a:pt x="1134" y="114"/>
                  </a:lnTo>
                  <a:lnTo>
                    <a:pt x="1162" y="170"/>
                  </a:lnTo>
                  <a:lnTo>
                    <a:pt x="1077" y="170"/>
                  </a:lnTo>
                  <a:lnTo>
                    <a:pt x="1020" y="255"/>
                  </a:lnTo>
                  <a:lnTo>
                    <a:pt x="992" y="170"/>
                  </a:lnTo>
                  <a:lnTo>
                    <a:pt x="907" y="284"/>
                  </a:lnTo>
                  <a:lnTo>
                    <a:pt x="850" y="312"/>
                  </a:lnTo>
                  <a:lnTo>
                    <a:pt x="793" y="369"/>
                  </a:lnTo>
                  <a:lnTo>
                    <a:pt x="708" y="369"/>
                  </a:lnTo>
                  <a:lnTo>
                    <a:pt x="680" y="397"/>
                  </a:lnTo>
                  <a:lnTo>
                    <a:pt x="567" y="425"/>
                  </a:lnTo>
                  <a:lnTo>
                    <a:pt x="538" y="482"/>
                  </a:lnTo>
                  <a:lnTo>
                    <a:pt x="482" y="511"/>
                  </a:lnTo>
                  <a:lnTo>
                    <a:pt x="453" y="567"/>
                  </a:lnTo>
                  <a:lnTo>
                    <a:pt x="368" y="624"/>
                  </a:lnTo>
                  <a:lnTo>
                    <a:pt x="283" y="624"/>
                  </a:lnTo>
                  <a:lnTo>
                    <a:pt x="283" y="567"/>
                  </a:lnTo>
                  <a:lnTo>
                    <a:pt x="340" y="539"/>
                  </a:lnTo>
                  <a:lnTo>
                    <a:pt x="340" y="511"/>
                  </a:lnTo>
                  <a:lnTo>
                    <a:pt x="283" y="511"/>
                  </a:lnTo>
                  <a:lnTo>
                    <a:pt x="113" y="624"/>
                  </a:lnTo>
                  <a:lnTo>
                    <a:pt x="141" y="652"/>
                  </a:lnTo>
                  <a:lnTo>
                    <a:pt x="28" y="709"/>
                  </a:lnTo>
                  <a:lnTo>
                    <a:pt x="0" y="709"/>
                  </a:lnTo>
                  <a:lnTo>
                    <a:pt x="85" y="596"/>
                  </a:lnTo>
                  <a:lnTo>
                    <a:pt x="226" y="511"/>
                  </a:lnTo>
                  <a:lnTo>
                    <a:pt x="255" y="454"/>
                  </a:lnTo>
                  <a:lnTo>
                    <a:pt x="368" y="369"/>
                  </a:lnTo>
                  <a:lnTo>
                    <a:pt x="368" y="454"/>
                  </a:lnTo>
                  <a:lnTo>
                    <a:pt x="425" y="454"/>
                  </a:lnTo>
                  <a:lnTo>
                    <a:pt x="425" y="369"/>
                  </a:lnTo>
                  <a:lnTo>
                    <a:pt x="482" y="425"/>
                  </a:lnTo>
                  <a:lnTo>
                    <a:pt x="510" y="425"/>
                  </a:lnTo>
                  <a:lnTo>
                    <a:pt x="510" y="369"/>
                  </a:lnTo>
                  <a:lnTo>
                    <a:pt x="453" y="340"/>
                  </a:lnTo>
                  <a:lnTo>
                    <a:pt x="482" y="312"/>
                  </a:lnTo>
                  <a:lnTo>
                    <a:pt x="567" y="369"/>
                  </a:lnTo>
                  <a:lnTo>
                    <a:pt x="538" y="255"/>
                  </a:lnTo>
                  <a:lnTo>
                    <a:pt x="567" y="255"/>
                  </a:lnTo>
                  <a:lnTo>
                    <a:pt x="595" y="312"/>
                  </a:lnTo>
                  <a:lnTo>
                    <a:pt x="623" y="284"/>
                  </a:lnTo>
                  <a:lnTo>
                    <a:pt x="595" y="227"/>
                  </a:lnTo>
                  <a:lnTo>
                    <a:pt x="623" y="227"/>
                  </a:lnTo>
                  <a:lnTo>
                    <a:pt x="652" y="199"/>
                  </a:lnTo>
                  <a:lnTo>
                    <a:pt x="680" y="284"/>
                  </a:lnTo>
                  <a:lnTo>
                    <a:pt x="737" y="284"/>
                  </a:lnTo>
                  <a:lnTo>
                    <a:pt x="708" y="227"/>
                  </a:lnTo>
                  <a:lnTo>
                    <a:pt x="765" y="199"/>
                  </a:lnTo>
                  <a:lnTo>
                    <a:pt x="822" y="255"/>
                  </a:lnTo>
                  <a:lnTo>
                    <a:pt x="878" y="255"/>
                  </a:lnTo>
                  <a:lnTo>
                    <a:pt x="878" y="142"/>
                  </a:lnTo>
                  <a:lnTo>
                    <a:pt x="1134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8" name="Freeform 298"/>
            <p:cNvSpPr>
              <a:spLocks/>
            </p:cNvSpPr>
            <p:nvPr/>
          </p:nvSpPr>
          <p:spPr bwMode="auto">
            <a:xfrm>
              <a:off x="1408" y="5194"/>
              <a:ext cx="964" cy="1248"/>
            </a:xfrm>
            <a:custGeom>
              <a:avLst/>
              <a:gdLst>
                <a:gd name="T0" fmla="*/ 851 w 964"/>
                <a:gd name="T1" fmla="*/ 624 h 1248"/>
                <a:gd name="T2" fmla="*/ 964 w 964"/>
                <a:gd name="T3" fmla="*/ 539 h 1248"/>
                <a:gd name="T4" fmla="*/ 851 w 964"/>
                <a:gd name="T5" fmla="*/ 511 h 1248"/>
                <a:gd name="T6" fmla="*/ 737 w 964"/>
                <a:gd name="T7" fmla="*/ 567 h 1248"/>
                <a:gd name="T8" fmla="*/ 709 w 964"/>
                <a:gd name="T9" fmla="*/ 369 h 1248"/>
                <a:gd name="T10" fmla="*/ 794 w 964"/>
                <a:gd name="T11" fmla="*/ 255 h 1248"/>
                <a:gd name="T12" fmla="*/ 907 w 964"/>
                <a:gd name="T13" fmla="*/ 227 h 1248"/>
                <a:gd name="T14" fmla="*/ 964 w 964"/>
                <a:gd name="T15" fmla="*/ 227 h 1248"/>
                <a:gd name="T16" fmla="*/ 964 w 964"/>
                <a:gd name="T17" fmla="*/ 57 h 1248"/>
                <a:gd name="T18" fmla="*/ 851 w 964"/>
                <a:gd name="T19" fmla="*/ 57 h 1248"/>
                <a:gd name="T20" fmla="*/ 822 w 964"/>
                <a:gd name="T21" fmla="*/ 29 h 1248"/>
                <a:gd name="T22" fmla="*/ 709 w 964"/>
                <a:gd name="T23" fmla="*/ 57 h 1248"/>
                <a:gd name="T24" fmla="*/ 454 w 964"/>
                <a:gd name="T25" fmla="*/ 0 h 1248"/>
                <a:gd name="T26" fmla="*/ 369 w 964"/>
                <a:gd name="T27" fmla="*/ 57 h 1248"/>
                <a:gd name="T28" fmla="*/ 425 w 964"/>
                <a:gd name="T29" fmla="*/ 85 h 1248"/>
                <a:gd name="T30" fmla="*/ 454 w 964"/>
                <a:gd name="T31" fmla="*/ 142 h 1248"/>
                <a:gd name="T32" fmla="*/ 284 w 964"/>
                <a:gd name="T33" fmla="*/ 199 h 1248"/>
                <a:gd name="T34" fmla="*/ 284 w 964"/>
                <a:gd name="T35" fmla="*/ 312 h 1248"/>
                <a:gd name="T36" fmla="*/ 340 w 964"/>
                <a:gd name="T37" fmla="*/ 284 h 1248"/>
                <a:gd name="T38" fmla="*/ 369 w 964"/>
                <a:gd name="T39" fmla="*/ 341 h 1248"/>
                <a:gd name="T40" fmla="*/ 425 w 964"/>
                <a:gd name="T41" fmla="*/ 312 h 1248"/>
                <a:gd name="T42" fmla="*/ 482 w 964"/>
                <a:gd name="T43" fmla="*/ 341 h 1248"/>
                <a:gd name="T44" fmla="*/ 482 w 964"/>
                <a:gd name="T45" fmla="*/ 426 h 1248"/>
                <a:gd name="T46" fmla="*/ 539 w 964"/>
                <a:gd name="T47" fmla="*/ 482 h 1248"/>
                <a:gd name="T48" fmla="*/ 510 w 964"/>
                <a:gd name="T49" fmla="*/ 511 h 1248"/>
                <a:gd name="T50" fmla="*/ 397 w 964"/>
                <a:gd name="T51" fmla="*/ 567 h 1248"/>
                <a:gd name="T52" fmla="*/ 397 w 964"/>
                <a:gd name="T53" fmla="*/ 624 h 1248"/>
                <a:gd name="T54" fmla="*/ 340 w 964"/>
                <a:gd name="T55" fmla="*/ 652 h 1248"/>
                <a:gd name="T56" fmla="*/ 284 w 964"/>
                <a:gd name="T57" fmla="*/ 681 h 1248"/>
                <a:gd name="T58" fmla="*/ 284 w 964"/>
                <a:gd name="T59" fmla="*/ 624 h 1248"/>
                <a:gd name="T60" fmla="*/ 227 w 964"/>
                <a:gd name="T61" fmla="*/ 624 h 1248"/>
                <a:gd name="T62" fmla="*/ 199 w 964"/>
                <a:gd name="T63" fmla="*/ 539 h 1248"/>
                <a:gd name="T64" fmla="*/ 0 w 964"/>
                <a:gd name="T65" fmla="*/ 539 h 1248"/>
                <a:gd name="T66" fmla="*/ 28 w 964"/>
                <a:gd name="T67" fmla="*/ 624 h 1248"/>
                <a:gd name="T68" fmla="*/ 28 w 964"/>
                <a:gd name="T69" fmla="*/ 567 h 1248"/>
                <a:gd name="T70" fmla="*/ 142 w 964"/>
                <a:gd name="T71" fmla="*/ 624 h 1248"/>
                <a:gd name="T72" fmla="*/ 199 w 964"/>
                <a:gd name="T73" fmla="*/ 709 h 1248"/>
                <a:gd name="T74" fmla="*/ 170 w 964"/>
                <a:gd name="T75" fmla="*/ 709 h 1248"/>
                <a:gd name="T76" fmla="*/ 113 w 964"/>
                <a:gd name="T77" fmla="*/ 766 h 1248"/>
                <a:gd name="T78" fmla="*/ 142 w 964"/>
                <a:gd name="T79" fmla="*/ 822 h 1248"/>
                <a:gd name="T80" fmla="*/ 199 w 964"/>
                <a:gd name="T81" fmla="*/ 822 h 1248"/>
                <a:gd name="T82" fmla="*/ 369 w 964"/>
                <a:gd name="T83" fmla="*/ 908 h 1248"/>
                <a:gd name="T84" fmla="*/ 255 w 964"/>
                <a:gd name="T85" fmla="*/ 851 h 1248"/>
                <a:gd name="T86" fmla="*/ 255 w 964"/>
                <a:gd name="T87" fmla="*/ 964 h 1248"/>
                <a:gd name="T88" fmla="*/ 227 w 964"/>
                <a:gd name="T89" fmla="*/ 1021 h 1248"/>
                <a:gd name="T90" fmla="*/ 227 w 964"/>
                <a:gd name="T91" fmla="*/ 1106 h 1248"/>
                <a:gd name="T92" fmla="*/ 312 w 964"/>
                <a:gd name="T93" fmla="*/ 1078 h 1248"/>
                <a:gd name="T94" fmla="*/ 227 w 964"/>
                <a:gd name="T95" fmla="*/ 1134 h 1248"/>
                <a:gd name="T96" fmla="*/ 113 w 964"/>
                <a:gd name="T97" fmla="*/ 1106 h 1248"/>
                <a:gd name="T98" fmla="*/ 0 w 964"/>
                <a:gd name="T99" fmla="*/ 1191 h 1248"/>
                <a:gd name="T100" fmla="*/ 85 w 964"/>
                <a:gd name="T101" fmla="*/ 1134 h 1248"/>
                <a:gd name="T102" fmla="*/ 227 w 964"/>
                <a:gd name="T103" fmla="*/ 1163 h 1248"/>
                <a:gd name="T104" fmla="*/ 397 w 964"/>
                <a:gd name="T105" fmla="*/ 1248 h 1248"/>
                <a:gd name="T106" fmla="*/ 539 w 964"/>
                <a:gd name="T107" fmla="*/ 1219 h 1248"/>
                <a:gd name="T108" fmla="*/ 652 w 964"/>
                <a:gd name="T109" fmla="*/ 1191 h 1248"/>
                <a:gd name="T110" fmla="*/ 851 w 964"/>
                <a:gd name="T111" fmla="*/ 1134 h 1248"/>
                <a:gd name="T112" fmla="*/ 964 w 964"/>
                <a:gd name="T113" fmla="*/ 1106 h 1248"/>
                <a:gd name="T114" fmla="*/ 879 w 964"/>
                <a:gd name="T115" fmla="*/ 936 h 1248"/>
                <a:gd name="T116" fmla="*/ 822 w 964"/>
                <a:gd name="T117" fmla="*/ 851 h 1248"/>
                <a:gd name="T118" fmla="*/ 737 w 964"/>
                <a:gd name="T119" fmla="*/ 709 h 1248"/>
                <a:gd name="T120" fmla="*/ 822 w 964"/>
                <a:gd name="T121" fmla="*/ 624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64" h="1248">
                  <a:moveTo>
                    <a:pt x="851" y="709"/>
                  </a:moveTo>
                  <a:lnTo>
                    <a:pt x="851" y="624"/>
                  </a:lnTo>
                  <a:lnTo>
                    <a:pt x="907" y="596"/>
                  </a:lnTo>
                  <a:lnTo>
                    <a:pt x="964" y="539"/>
                  </a:lnTo>
                  <a:lnTo>
                    <a:pt x="936" y="511"/>
                  </a:lnTo>
                  <a:lnTo>
                    <a:pt x="851" y="511"/>
                  </a:lnTo>
                  <a:lnTo>
                    <a:pt x="794" y="567"/>
                  </a:lnTo>
                  <a:lnTo>
                    <a:pt x="737" y="567"/>
                  </a:lnTo>
                  <a:lnTo>
                    <a:pt x="766" y="426"/>
                  </a:lnTo>
                  <a:lnTo>
                    <a:pt x="709" y="369"/>
                  </a:lnTo>
                  <a:lnTo>
                    <a:pt x="766" y="312"/>
                  </a:lnTo>
                  <a:lnTo>
                    <a:pt x="794" y="255"/>
                  </a:lnTo>
                  <a:lnTo>
                    <a:pt x="879" y="255"/>
                  </a:lnTo>
                  <a:lnTo>
                    <a:pt x="907" y="227"/>
                  </a:lnTo>
                  <a:lnTo>
                    <a:pt x="964" y="255"/>
                  </a:lnTo>
                  <a:lnTo>
                    <a:pt x="964" y="227"/>
                  </a:lnTo>
                  <a:lnTo>
                    <a:pt x="936" y="114"/>
                  </a:lnTo>
                  <a:lnTo>
                    <a:pt x="964" y="57"/>
                  </a:lnTo>
                  <a:lnTo>
                    <a:pt x="907" y="29"/>
                  </a:lnTo>
                  <a:lnTo>
                    <a:pt x="851" y="57"/>
                  </a:lnTo>
                  <a:lnTo>
                    <a:pt x="794" y="29"/>
                  </a:lnTo>
                  <a:lnTo>
                    <a:pt x="822" y="29"/>
                  </a:lnTo>
                  <a:lnTo>
                    <a:pt x="737" y="29"/>
                  </a:lnTo>
                  <a:lnTo>
                    <a:pt x="709" y="57"/>
                  </a:lnTo>
                  <a:lnTo>
                    <a:pt x="567" y="57"/>
                  </a:lnTo>
                  <a:lnTo>
                    <a:pt x="454" y="0"/>
                  </a:lnTo>
                  <a:lnTo>
                    <a:pt x="397" y="0"/>
                  </a:lnTo>
                  <a:lnTo>
                    <a:pt x="369" y="57"/>
                  </a:lnTo>
                  <a:lnTo>
                    <a:pt x="369" y="85"/>
                  </a:lnTo>
                  <a:lnTo>
                    <a:pt x="425" y="85"/>
                  </a:lnTo>
                  <a:lnTo>
                    <a:pt x="454" y="114"/>
                  </a:lnTo>
                  <a:lnTo>
                    <a:pt x="454" y="142"/>
                  </a:lnTo>
                  <a:lnTo>
                    <a:pt x="397" y="114"/>
                  </a:lnTo>
                  <a:lnTo>
                    <a:pt x="284" y="199"/>
                  </a:lnTo>
                  <a:lnTo>
                    <a:pt x="255" y="341"/>
                  </a:lnTo>
                  <a:lnTo>
                    <a:pt x="284" y="312"/>
                  </a:lnTo>
                  <a:lnTo>
                    <a:pt x="312" y="255"/>
                  </a:lnTo>
                  <a:lnTo>
                    <a:pt x="340" y="284"/>
                  </a:lnTo>
                  <a:lnTo>
                    <a:pt x="340" y="341"/>
                  </a:lnTo>
                  <a:lnTo>
                    <a:pt x="369" y="341"/>
                  </a:lnTo>
                  <a:lnTo>
                    <a:pt x="425" y="284"/>
                  </a:lnTo>
                  <a:lnTo>
                    <a:pt x="425" y="312"/>
                  </a:lnTo>
                  <a:lnTo>
                    <a:pt x="510" y="284"/>
                  </a:lnTo>
                  <a:lnTo>
                    <a:pt x="482" y="341"/>
                  </a:lnTo>
                  <a:lnTo>
                    <a:pt x="425" y="341"/>
                  </a:lnTo>
                  <a:lnTo>
                    <a:pt x="482" y="426"/>
                  </a:lnTo>
                  <a:lnTo>
                    <a:pt x="539" y="397"/>
                  </a:lnTo>
                  <a:lnTo>
                    <a:pt x="539" y="482"/>
                  </a:lnTo>
                  <a:lnTo>
                    <a:pt x="482" y="454"/>
                  </a:lnTo>
                  <a:lnTo>
                    <a:pt x="510" y="511"/>
                  </a:lnTo>
                  <a:lnTo>
                    <a:pt x="397" y="511"/>
                  </a:lnTo>
                  <a:lnTo>
                    <a:pt x="397" y="567"/>
                  </a:lnTo>
                  <a:lnTo>
                    <a:pt x="340" y="596"/>
                  </a:lnTo>
                  <a:lnTo>
                    <a:pt x="397" y="624"/>
                  </a:lnTo>
                  <a:lnTo>
                    <a:pt x="369" y="652"/>
                  </a:lnTo>
                  <a:lnTo>
                    <a:pt x="340" y="652"/>
                  </a:lnTo>
                  <a:lnTo>
                    <a:pt x="312" y="709"/>
                  </a:lnTo>
                  <a:lnTo>
                    <a:pt x="284" y="681"/>
                  </a:lnTo>
                  <a:lnTo>
                    <a:pt x="312" y="652"/>
                  </a:lnTo>
                  <a:lnTo>
                    <a:pt x="284" y="624"/>
                  </a:lnTo>
                  <a:lnTo>
                    <a:pt x="255" y="652"/>
                  </a:lnTo>
                  <a:lnTo>
                    <a:pt x="227" y="624"/>
                  </a:lnTo>
                  <a:lnTo>
                    <a:pt x="227" y="511"/>
                  </a:lnTo>
                  <a:lnTo>
                    <a:pt x="199" y="539"/>
                  </a:lnTo>
                  <a:lnTo>
                    <a:pt x="113" y="511"/>
                  </a:lnTo>
                  <a:lnTo>
                    <a:pt x="0" y="539"/>
                  </a:lnTo>
                  <a:lnTo>
                    <a:pt x="0" y="596"/>
                  </a:lnTo>
                  <a:lnTo>
                    <a:pt x="28" y="624"/>
                  </a:lnTo>
                  <a:lnTo>
                    <a:pt x="57" y="596"/>
                  </a:lnTo>
                  <a:lnTo>
                    <a:pt x="28" y="567"/>
                  </a:lnTo>
                  <a:lnTo>
                    <a:pt x="85" y="539"/>
                  </a:lnTo>
                  <a:lnTo>
                    <a:pt x="142" y="624"/>
                  </a:lnTo>
                  <a:lnTo>
                    <a:pt x="227" y="681"/>
                  </a:lnTo>
                  <a:lnTo>
                    <a:pt x="199" y="709"/>
                  </a:lnTo>
                  <a:lnTo>
                    <a:pt x="170" y="681"/>
                  </a:lnTo>
                  <a:lnTo>
                    <a:pt x="170" y="709"/>
                  </a:lnTo>
                  <a:lnTo>
                    <a:pt x="113" y="681"/>
                  </a:lnTo>
                  <a:lnTo>
                    <a:pt x="113" y="766"/>
                  </a:lnTo>
                  <a:lnTo>
                    <a:pt x="142" y="794"/>
                  </a:lnTo>
                  <a:lnTo>
                    <a:pt x="142" y="822"/>
                  </a:lnTo>
                  <a:lnTo>
                    <a:pt x="199" y="851"/>
                  </a:lnTo>
                  <a:lnTo>
                    <a:pt x="199" y="822"/>
                  </a:lnTo>
                  <a:lnTo>
                    <a:pt x="369" y="851"/>
                  </a:lnTo>
                  <a:lnTo>
                    <a:pt x="369" y="908"/>
                  </a:lnTo>
                  <a:lnTo>
                    <a:pt x="284" y="908"/>
                  </a:lnTo>
                  <a:lnTo>
                    <a:pt x="255" y="851"/>
                  </a:lnTo>
                  <a:lnTo>
                    <a:pt x="199" y="879"/>
                  </a:lnTo>
                  <a:lnTo>
                    <a:pt x="255" y="964"/>
                  </a:lnTo>
                  <a:lnTo>
                    <a:pt x="255" y="1021"/>
                  </a:lnTo>
                  <a:lnTo>
                    <a:pt x="227" y="1021"/>
                  </a:lnTo>
                  <a:lnTo>
                    <a:pt x="255" y="1078"/>
                  </a:lnTo>
                  <a:lnTo>
                    <a:pt x="227" y="1106"/>
                  </a:lnTo>
                  <a:lnTo>
                    <a:pt x="255" y="1106"/>
                  </a:lnTo>
                  <a:lnTo>
                    <a:pt x="312" y="1078"/>
                  </a:lnTo>
                  <a:lnTo>
                    <a:pt x="284" y="1163"/>
                  </a:lnTo>
                  <a:lnTo>
                    <a:pt x="227" y="1134"/>
                  </a:lnTo>
                  <a:lnTo>
                    <a:pt x="170" y="1163"/>
                  </a:lnTo>
                  <a:lnTo>
                    <a:pt x="113" y="1106"/>
                  </a:lnTo>
                  <a:lnTo>
                    <a:pt x="28" y="1106"/>
                  </a:lnTo>
                  <a:lnTo>
                    <a:pt x="0" y="1191"/>
                  </a:lnTo>
                  <a:lnTo>
                    <a:pt x="57" y="1134"/>
                  </a:lnTo>
                  <a:lnTo>
                    <a:pt x="85" y="1134"/>
                  </a:lnTo>
                  <a:lnTo>
                    <a:pt x="170" y="1191"/>
                  </a:lnTo>
                  <a:lnTo>
                    <a:pt x="227" y="1163"/>
                  </a:lnTo>
                  <a:lnTo>
                    <a:pt x="340" y="1191"/>
                  </a:lnTo>
                  <a:lnTo>
                    <a:pt x="397" y="1248"/>
                  </a:lnTo>
                  <a:lnTo>
                    <a:pt x="510" y="1248"/>
                  </a:lnTo>
                  <a:lnTo>
                    <a:pt x="539" y="1219"/>
                  </a:lnTo>
                  <a:lnTo>
                    <a:pt x="624" y="1248"/>
                  </a:lnTo>
                  <a:lnTo>
                    <a:pt x="652" y="1191"/>
                  </a:lnTo>
                  <a:lnTo>
                    <a:pt x="766" y="1191"/>
                  </a:lnTo>
                  <a:lnTo>
                    <a:pt x="851" y="1134"/>
                  </a:lnTo>
                  <a:lnTo>
                    <a:pt x="907" y="1163"/>
                  </a:lnTo>
                  <a:lnTo>
                    <a:pt x="964" y="1106"/>
                  </a:lnTo>
                  <a:lnTo>
                    <a:pt x="936" y="964"/>
                  </a:lnTo>
                  <a:lnTo>
                    <a:pt x="879" y="936"/>
                  </a:lnTo>
                  <a:lnTo>
                    <a:pt x="851" y="851"/>
                  </a:lnTo>
                  <a:lnTo>
                    <a:pt x="822" y="851"/>
                  </a:lnTo>
                  <a:lnTo>
                    <a:pt x="822" y="766"/>
                  </a:lnTo>
                  <a:lnTo>
                    <a:pt x="737" y="709"/>
                  </a:lnTo>
                  <a:lnTo>
                    <a:pt x="766" y="652"/>
                  </a:lnTo>
                  <a:lnTo>
                    <a:pt x="822" y="624"/>
                  </a:lnTo>
                  <a:lnTo>
                    <a:pt x="851" y="709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9" name="Freeform 299"/>
            <p:cNvSpPr>
              <a:spLocks/>
            </p:cNvSpPr>
            <p:nvPr/>
          </p:nvSpPr>
          <p:spPr bwMode="auto">
            <a:xfrm>
              <a:off x="1210" y="5676"/>
              <a:ext cx="170" cy="170"/>
            </a:xfrm>
            <a:custGeom>
              <a:avLst/>
              <a:gdLst>
                <a:gd name="T0" fmla="*/ 141 w 170"/>
                <a:gd name="T1" fmla="*/ 0 h 170"/>
                <a:gd name="T2" fmla="*/ 56 w 170"/>
                <a:gd name="T3" fmla="*/ 57 h 170"/>
                <a:gd name="T4" fmla="*/ 28 w 170"/>
                <a:gd name="T5" fmla="*/ 29 h 170"/>
                <a:gd name="T6" fmla="*/ 0 w 170"/>
                <a:gd name="T7" fmla="*/ 57 h 170"/>
                <a:gd name="T8" fmla="*/ 56 w 170"/>
                <a:gd name="T9" fmla="*/ 85 h 170"/>
                <a:gd name="T10" fmla="*/ 85 w 170"/>
                <a:gd name="T11" fmla="*/ 170 h 170"/>
                <a:gd name="T12" fmla="*/ 113 w 170"/>
                <a:gd name="T13" fmla="*/ 170 h 170"/>
                <a:gd name="T14" fmla="*/ 85 w 170"/>
                <a:gd name="T15" fmla="*/ 85 h 170"/>
                <a:gd name="T16" fmla="*/ 170 w 170"/>
                <a:gd name="T17" fmla="*/ 57 h 170"/>
                <a:gd name="T18" fmla="*/ 141 w 170"/>
                <a:gd name="T19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0" h="170">
                  <a:moveTo>
                    <a:pt x="141" y="0"/>
                  </a:moveTo>
                  <a:lnTo>
                    <a:pt x="56" y="57"/>
                  </a:lnTo>
                  <a:lnTo>
                    <a:pt x="28" y="29"/>
                  </a:lnTo>
                  <a:lnTo>
                    <a:pt x="0" y="57"/>
                  </a:lnTo>
                  <a:lnTo>
                    <a:pt x="56" y="85"/>
                  </a:lnTo>
                  <a:lnTo>
                    <a:pt x="85" y="170"/>
                  </a:lnTo>
                  <a:lnTo>
                    <a:pt x="113" y="170"/>
                  </a:lnTo>
                  <a:lnTo>
                    <a:pt x="85" y="85"/>
                  </a:lnTo>
                  <a:lnTo>
                    <a:pt x="170" y="57"/>
                  </a:lnTo>
                  <a:lnTo>
                    <a:pt x="141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61" name="Freeform 301"/>
            <p:cNvSpPr>
              <a:spLocks/>
            </p:cNvSpPr>
            <p:nvPr/>
          </p:nvSpPr>
          <p:spPr bwMode="auto">
            <a:xfrm>
              <a:off x="1351" y="6328"/>
              <a:ext cx="1106" cy="681"/>
            </a:xfrm>
            <a:custGeom>
              <a:avLst/>
              <a:gdLst>
                <a:gd name="T0" fmla="*/ 908 w 1106"/>
                <a:gd name="T1" fmla="*/ 0 h 681"/>
                <a:gd name="T2" fmla="*/ 709 w 1106"/>
                <a:gd name="T3" fmla="*/ 57 h 681"/>
                <a:gd name="T4" fmla="*/ 596 w 1106"/>
                <a:gd name="T5" fmla="*/ 85 h 681"/>
                <a:gd name="T6" fmla="*/ 454 w 1106"/>
                <a:gd name="T7" fmla="*/ 114 h 681"/>
                <a:gd name="T8" fmla="*/ 284 w 1106"/>
                <a:gd name="T9" fmla="*/ 29 h 681"/>
                <a:gd name="T10" fmla="*/ 142 w 1106"/>
                <a:gd name="T11" fmla="*/ 0 h 681"/>
                <a:gd name="T12" fmla="*/ 57 w 1106"/>
                <a:gd name="T13" fmla="*/ 57 h 681"/>
                <a:gd name="T14" fmla="*/ 0 w 1106"/>
                <a:gd name="T15" fmla="*/ 170 h 681"/>
                <a:gd name="T16" fmla="*/ 85 w 1106"/>
                <a:gd name="T17" fmla="*/ 170 h 681"/>
                <a:gd name="T18" fmla="*/ 142 w 1106"/>
                <a:gd name="T19" fmla="*/ 57 h 681"/>
                <a:gd name="T20" fmla="*/ 256 w 1106"/>
                <a:gd name="T21" fmla="*/ 85 h 681"/>
                <a:gd name="T22" fmla="*/ 284 w 1106"/>
                <a:gd name="T23" fmla="*/ 114 h 681"/>
                <a:gd name="T24" fmla="*/ 369 w 1106"/>
                <a:gd name="T25" fmla="*/ 114 h 681"/>
                <a:gd name="T26" fmla="*/ 312 w 1106"/>
                <a:gd name="T27" fmla="*/ 227 h 681"/>
                <a:gd name="T28" fmla="*/ 426 w 1106"/>
                <a:gd name="T29" fmla="*/ 255 h 681"/>
                <a:gd name="T30" fmla="*/ 454 w 1106"/>
                <a:gd name="T31" fmla="*/ 369 h 681"/>
                <a:gd name="T32" fmla="*/ 567 w 1106"/>
                <a:gd name="T33" fmla="*/ 454 h 681"/>
                <a:gd name="T34" fmla="*/ 426 w 1106"/>
                <a:gd name="T35" fmla="*/ 426 h 681"/>
                <a:gd name="T36" fmla="*/ 369 w 1106"/>
                <a:gd name="T37" fmla="*/ 341 h 681"/>
                <a:gd name="T38" fmla="*/ 284 w 1106"/>
                <a:gd name="T39" fmla="*/ 369 h 681"/>
                <a:gd name="T40" fmla="*/ 369 w 1106"/>
                <a:gd name="T41" fmla="*/ 511 h 681"/>
                <a:gd name="T42" fmla="*/ 312 w 1106"/>
                <a:gd name="T43" fmla="*/ 596 h 681"/>
                <a:gd name="T44" fmla="*/ 482 w 1106"/>
                <a:gd name="T45" fmla="*/ 681 h 681"/>
                <a:gd name="T46" fmla="*/ 426 w 1106"/>
                <a:gd name="T47" fmla="*/ 624 h 681"/>
                <a:gd name="T48" fmla="*/ 454 w 1106"/>
                <a:gd name="T49" fmla="*/ 567 h 681"/>
                <a:gd name="T50" fmla="*/ 454 w 1106"/>
                <a:gd name="T51" fmla="*/ 511 h 681"/>
                <a:gd name="T52" fmla="*/ 539 w 1106"/>
                <a:gd name="T53" fmla="*/ 482 h 681"/>
                <a:gd name="T54" fmla="*/ 652 w 1106"/>
                <a:gd name="T55" fmla="*/ 596 h 681"/>
                <a:gd name="T56" fmla="*/ 596 w 1106"/>
                <a:gd name="T57" fmla="*/ 511 h 681"/>
                <a:gd name="T58" fmla="*/ 766 w 1106"/>
                <a:gd name="T59" fmla="*/ 511 h 681"/>
                <a:gd name="T60" fmla="*/ 766 w 1106"/>
                <a:gd name="T61" fmla="*/ 624 h 681"/>
                <a:gd name="T62" fmla="*/ 964 w 1106"/>
                <a:gd name="T63" fmla="*/ 511 h 681"/>
                <a:gd name="T64" fmla="*/ 1049 w 1106"/>
                <a:gd name="T65" fmla="*/ 426 h 681"/>
                <a:gd name="T66" fmla="*/ 1049 w 1106"/>
                <a:gd name="T67" fmla="*/ 312 h 681"/>
                <a:gd name="T68" fmla="*/ 1021 w 1106"/>
                <a:gd name="T69" fmla="*/ 227 h 681"/>
                <a:gd name="T70" fmla="*/ 964 w 1106"/>
                <a:gd name="T71" fmla="*/ 29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06" h="681">
                  <a:moveTo>
                    <a:pt x="964" y="29"/>
                  </a:moveTo>
                  <a:lnTo>
                    <a:pt x="908" y="0"/>
                  </a:lnTo>
                  <a:lnTo>
                    <a:pt x="823" y="57"/>
                  </a:lnTo>
                  <a:lnTo>
                    <a:pt x="709" y="57"/>
                  </a:lnTo>
                  <a:lnTo>
                    <a:pt x="681" y="114"/>
                  </a:lnTo>
                  <a:lnTo>
                    <a:pt x="596" y="85"/>
                  </a:lnTo>
                  <a:lnTo>
                    <a:pt x="567" y="114"/>
                  </a:lnTo>
                  <a:lnTo>
                    <a:pt x="454" y="114"/>
                  </a:lnTo>
                  <a:lnTo>
                    <a:pt x="397" y="57"/>
                  </a:lnTo>
                  <a:lnTo>
                    <a:pt x="284" y="29"/>
                  </a:lnTo>
                  <a:lnTo>
                    <a:pt x="227" y="57"/>
                  </a:lnTo>
                  <a:lnTo>
                    <a:pt x="142" y="0"/>
                  </a:lnTo>
                  <a:lnTo>
                    <a:pt x="114" y="0"/>
                  </a:lnTo>
                  <a:lnTo>
                    <a:pt x="57" y="57"/>
                  </a:lnTo>
                  <a:lnTo>
                    <a:pt x="57" y="114"/>
                  </a:lnTo>
                  <a:lnTo>
                    <a:pt x="0" y="170"/>
                  </a:lnTo>
                  <a:lnTo>
                    <a:pt x="57" y="227"/>
                  </a:lnTo>
                  <a:lnTo>
                    <a:pt x="85" y="170"/>
                  </a:lnTo>
                  <a:lnTo>
                    <a:pt x="114" y="57"/>
                  </a:lnTo>
                  <a:lnTo>
                    <a:pt x="142" y="57"/>
                  </a:lnTo>
                  <a:lnTo>
                    <a:pt x="256" y="142"/>
                  </a:lnTo>
                  <a:lnTo>
                    <a:pt x="256" y="85"/>
                  </a:lnTo>
                  <a:lnTo>
                    <a:pt x="284" y="85"/>
                  </a:lnTo>
                  <a:lnTo>
                    <a:pt x="284" y="114"/>
                  </a:lnTo>
                  <a:lnTo>
                    <a:pt x="341" y="85"/>
                  </a:lnTo>
                  <a:lnTo>
                    <a:pt x="369" y="114"/>
                  </a:lnTo>
                  <a:lnTo>
                    <a:pt x="312" y="170"/>
                  </a:lnTo>
                  <a:lnTo>
                    <a:pt x="312" y="227"/>
                  </a:lnTo>
                  <a:lnTo>
                    <a:pt x="369" y="199"/>
                  </a:lnTo>
                  <a:lnTo>
                    <a:pt x="426" y="255"/>
                  </a:lnTo>
                  <a:lnTo>
                    <a:pt x="426" y="284"/>
                  </a:lnTo>
                  <a:lnTo>
                    <a:pt x="454" y="369"/>
                  </a:lnTo>
                  <a:lnTo>
                    <a:pt x="596" y="426"/>
                  </a:lnTo>
                  <a:lnTo>
                    <a:pt x="567" y="454"/>
                  </a:lnTo>
                  <a:lnTo>
                    <a:pt x="454" y="397"/>
                  </a:lnTo>
                  <a:lnTo>
                    <a:pt x="426" y="426"/>
                  </a:lnTo>
                  <a:lnTo>
                    <a:pt x="426" y="369"/>
                  </a:lnTo>
                  <a:lnTo>
                    <a:pt x="369" y="341"/>
                  </a:lnTo>
                  <a:lnTo>
                    <a:pt x="341" y="369"/>
                  </a:lnTo>
                  <a:lnTo>
                    <a:pt x="284" y="369"/>
                  </a:lnTo>
                  <a:lnTo>
                    <a:pt x="397" y="454"/>
                  </a:lnTo>
                  <a:lnTo>
                    <a:pt x="369" y="511"/>
                  </a:lnTo>
                  <a:lnTo>
                    <a:pt x="256" y="511"/>
                  </a:lnTo>
                  <a:lnTo>
                    <a:pt x="312" y="596"/>
                  </a:lnTo>
                  <a:lnTo>
                    <a:pt x="341" y="681"/>
                  </a:lnTo>
                  <a:lnTo>
                    <a:pt x="482" y="681"/>
                  </a:lnTo>
                  <a:lnTo>
                    <a:pt x="511" y="596"/>
                  </a:lnTo>
                  <a:lnTo>
                    <a:pt x="426" y="624"/>
                  </a:lnTo>
                  <a:lnTo>
                    <a:pt x="397" y="596"/>
                  </a:lnTo>
                  <a:lnTo>
                    <a:pt x="454" y="567"/>
                  </a:lnTo>
                  <a:lnTo>
                    <a:pt x="511" y="567"/>
                  </a:lnTo>
                  <a:lnTo>
                    <a:pt x="454" y="511"/>
                  </a:lnTo>
                  <a:lnTo>
                    <a:pt x="454" y="482"/>
                  </a:lnTo>
                  <a:lnTo>
                    <a:pt x="539" y="482"/>
                  </a:lnTo>
                  <a:lnTo>
                    <a:pt x="567" y="539"/>
                  </a:lnTo>
                  <a:lnTo>
                    <a:pt x="652" y="596"/>
                  </a:lnTo>
                  <a:lnTo>
                    <a:pt x="624" y="539"/>
                  </a:lnTo>
                  <a:lnTo>
                    <a:pt x="596" y="511"/>
                  </a:lnTo>
                  <a:lnTo>
                    <a:pt x="652" y="482"/>
                  </a:lnTo>
                  <a:lnTo>
                    <a:pt x="766" y="511"/>
                  </a:lnTo>
                  <a:lnTo>
                    <a:pt x="737" y="539"/>
                  </a:lnTo>
                  <a:lnTo>
                    <a:pt x="766" y="624"/>
                  </a:lnTo>
                  <a:lnTo>
                    <a:pt x="964" y="596"/>
                  </a:lnTo>
                  <a:lnTo>
                    <a:pt x="964" y="511"/>
                  </a:lnTo>
                  <a:lnTo>
                    <a:pt x="1021" y="511"/>
                  </a:lnTo>
                  <a:lnTo>
                    <a:pt x="1049" y="426"/>
                  </a:lnTo>
                  <a:lnTo>
                    <a:pt x="1106" y="369"/>
                  </a:lnTo>
                  <a:lnTo>
                    <a:pt x="1049" y="312"/>
                  </a:lnTo>
                  <a:lnTo>
                    <a:pt x="1078" y="284"/>
                  </a:lnTo>
                  <a:lnTo>
                    <a:pt x="1021" y="227"/>
                  </a:lnTo>
                  <a:lnTo>
                    <a:pt x="1049" y="114"/>
                  </a:lnTo>
                  <a:lnTo>
                    <a:pt x="964" y="29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78" name="テキスト ボックス 77">
            <a:extLst>
              <a:ext uri="{FF2B5EF4-FFF2-40B4-BE49-F238E27FC236}">
                <a16:creationId xmlns:a16="http://schemas.microsoft.com/office/drawing/2014/main" id="{0DF49CA7-86BC-4715-B0E9-D9221B88DFA7}"/>
              </a:ext>
            </a:extLst>
          </p:cNvPr>
          <p:cNvSpPr txBox="1"/>
          <p:nvPr/>
        </p:nvSpPr>
        <p:spPr>
          <a:xfrm>
            <a:off x="121457" y="13825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愛媛県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73BEBE87-87D8-4AB7-A662-5225697AA005}"/>
              </a:ext>
            </a:extLst>
          </p:cNvPr>
          <p:cNvSpPr txBox="1"/>
          <p:nvPr/>
        </p:nvSpPr>
        <p:spPr>
          <a:xfrm>
            <a:off x="86179" y="56055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80" name="直線コネクタ 79">
            <a:extLst>
              <a:ext uri="{FF2B5EF4-FFF2-40B4-BE49-F238E27FC236}">
                <a16:creationId xmlns:a16="http://schemas.microsoft.com/office/drawing/2014/main" id="{27A4F35A-FA77-4C4B-A710-E7807E22CBD4}"/>
              </a:ext>
            </a:extLst>
          </p:cNvPr>
          <p:cNvCxnSpPr/>
          <p:nvPr/>
        </p:nvCxnSpPr>
        <p:spPr>
          <a:xfrm>
            <a:off x="113068" y="53280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A0D3DAE5-1A91-4901-96BF-AD78BF08D0B1}"/>
              </a:ext>
            </a:extLst>
          </p:cNvPr>
          <p:cNvGrpSpPr/>
          <p:nvPr/>
        </p:nvGrpSpPr>
        <p:grpSpPr>
          <a:xfrm>
            <a:off x="4010751" y="1759201"/>
            <a:ext cx="720000" cy="430244"/>
            <a:chOff x="6555416" y="4900731"/>
            <a:chExt cx="720000" cy="378515"/>
          </a:xfrm>
        </p:grpSpPr>
        <p:sp>
          <p:nvSpPr>
            <p:cNvPr id="82" name="四角形: 上の 2 つの角を丸める 81">
              <a:extLst>
                <a:ext uri="{FF2B5EF4-FFF2-40B4-BE49-F238E27FC236}">
                  <a16:creationId xmlns:a16="http://schemas.microsoft.com/office/drawing/2014/main" id="{D9B04347-FABD-477C-A83A-3830AE4D5AE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上島町</a:t>
              </a:r>
            </a:p>
          </p:txBody>
        </p:sp>
        <p:sp>
          <p:nvSpPr>
            <p:cNvPr id="83" name="四角形: 上の 2 つの角を丸める 82">
              <a:extLst>
                <a:ext uri="{FF2B5EF4-FFF2-40B4-BE49-F238E27FC236}">
                  <a16:creationId xmlns:a16="http://schemas.microsoft.com/office/drawing/2014/main" id="{3DC8214D-8B9C-4F60-B0F9-C7D47F15FDB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C54EF432-0D8C-4036-9179-89A9304CD0FC}"/>
              </a:ext>
            </a:extLst>
          </p:cNvPr>
          <p:cNvGrpSpPr/>
          <p:nvPr/>
        </p:nvGrpSpPr>
        <p:grpSpPr>
          <a:xfrm>
            <a:off x="4067901" y="3521326"/>
            <a:ext cx="720000" cy="430244"/>
            <a:chOff x="6555416" y="4900731"/>
            <a:chExt cx="720000" cy="378515"/>
          </a:xfrm>
        </p:grpSpPr>
        <p:sp>
          <p:nvSpPr>
            <p:cNvPr id="85" name="四角形: 上の 2 つの角を丸める 84">
              <a:extLst>
                <a:ext uri="{FF2B5EF4-FFF2-40B4-BE49-F238E27FC236}">
                  <a16:creationId xmlns:a16="http://schemas.microsoft.com/office/drawing/2014/main" id="{91D17188-DA42-4C4B-AADD-CD28F2DC62D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西条市</a:t>
              </a:r>
            </a:p>
          </p:txBody>
        </p:sp>
        <p:sp>
          <p:nvSpPr>
            <p:cNvPr id="86" name="四角形: 上の 2 つの角を丸める 85">
              <a:extLst>
                <a:ext uri="{FF2B5EF4-FFF2-40B4-BE49-F238E27FC236}">
                  <a16:creationId xmlns:a16="http://schemas.microsoft.com/office/drawing/2014/main" id="{D8544969-387E-449B-9CD2-87411759139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3C61C449-60A1-4353-8E8F-5BFC33DBF13B}"/>
              </a:ext>
            </a:extLst>
          </p:cNvPr>
          <p:cNvGrpSpPr/>
          <p:nvPr/>
        </p:nvGrpSpPr>
        <p:grpSpPr>
          <a:xfrm>
            <a:off x="4848951" y="3521326"/>
            <a:ext cx="720000" cy="430244"/>
            <a:chOff x="6555416" y="4900731"/>
            <a:chExt cx="720000" cy="378515"/>
          </a:xfrm>
        </p:grpSpPr>
        <p:sp>
          <p:nvSpPr>
            <p:cNvPr id="88" name="四角形: 上の 2 つの角を丸める 87">
              <a:extLst>
                <a:ext uri="{FF2B5EF4-FFF2-40B4-BE49-F238E27FC236}">
                  <a16:creationId xmlns:a16="http://schemas.microsoft.com/office/drawing/2014/main" id="{C96D6974-E538-4220-A4C8-3C25D4BDE82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新居浜市</a:t>
              </a:r>
            </a:p>
          </p:txBody>
        </p:sp>
        <p:sp>
          <p:nvSpPr>
            <p:cNvPr id="89" name="四角形: 上の 2 つの角を丸める 88">
              <a:extLst>
                <a:ext uri="{FF2B5EF4-FFF2-40B4-BE49-F238E27FC236}">
                  <a16:creationId xmlns:a16="http://schemas.microsoft.com/office/drawing/2014/main" id="{5C152924-6098-4055-B57F-EF2D451EBC4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0" name="グループ化 89">
            <a:extLst>
              <a:ext uri="{FF2B5EF4-FFF2-40B4-BE49-F238E27FC236}">
                <a16:creationId xmlns:a16="http://schemas.microsoft.com/office/drawing/2014/main" id="{5FA5A9F8-19FB-4596-8486-B5AE783B0A65}"/>
              </a:ext>
            </a:extLst>
          </p:cNvPr>
          <p:cNvGrpSpPr/>
          <p:nvPr/>
        </p:nvGrpSpPr>
        <p:grpSpPr>
          <a:xfrm>
            <a:off x="5782401" y="3226051"/>
            <a:ext cx="720000" cy="430244"/>
            <a:chOff x="6555416" y="4900731"/>
            <a:chExt cx="720000" cy="378515"/>
          </a:xfrm>
        </p:grpSpPr>
        <p:sp>
          <p:nvSpPr>
            <p:cNvPr id="91" name="四角形: 上の 2 つの角を丸める 90">
              <a:extLst>
                <a:ext uri="{FF2B5EF4-FFF2-40B4-BE49-F238E27FC236}">
                  <a16:creationId xmlns:a16="http://schemas.microsoft.com/office/drawing/2014/main" id="{FAB61676-98B2-4C39-958D-9FCC5248D20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四国中央市</a:t>
              </a:r>
            </a:p>
          </p:txBody>
        </p:sp>
        <p:sp>
          <p:nvSpPr>
            <p:cNvPr id="92" name="四角形: 上の 2 つの角を丸める 91">
              <a:extLst>
                <a:ext uri="{FF2B5EF4-FFF2-40B4-BE49-F238E27FC236}">
                  <a16:creationId xmlns:a16="http://schemas.microsoft.com/office/drawing/2014/main" id="{C67DA128-0380-440B-A1A4-CDFE2D39AC8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3" name="グループ化 132">
            <a:extLst>
              <a:ext uri="{FF2B5EF4-FFF2-40B4-BE49-F238E27FC236}">
                <a16:creationId xmlns:a16="http://schemas.microsoft.com/office/drawing/2014/main" id="{94DF356F-816C-41DD-9653-0555D3A218C9}"/>
              </a:ext>
            </a:extLst>
          </p:cNvPr>
          <p:cNvGrpSpPr/>
          <p:nvPr/>
        </p:nvGrpSpPr>
        <p:grpSpPr>
          <a:xfrm>
            <a:off x="3686901" y="4559551"/>
            <a:ext cx="720000" cy="430244"/>
            <a:chOff x="6555416" y="4900731"/>
            <a:chExt cx="720000" cy="378515"/>
          </a:xfrm>
        </p:grpSpPr>
        <p:sp>
          <p:nvSpPr>
            <p:cNvPr id="134" name="四角形: 上の 2 つの角を丸める 133">
              <a:extLst>
                <a:ext uri="{FF2B5EF4-FFF2-40B4-BE49-F238E27FC236}">
                  <a16:creationId xmlns:a16="http://schemas.microsoft.com/office/drawing/2014/main" id="{0C26B048-8224-411D-B0A3-74A0720A68A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久万高原町</a:t>
              </a:r>
            </a:p>
          </p:txBody>
        </p:sp>
        <p:sp>
          <p:nvSpPr>
            <p:cNvPr id="135" name="四角形: 上の 2 つの角を丸める 134">
              <a:extLst>
                <a:ext uri="{FF2B5EF4-FFF2-40B4-BE49-F238E27FC236}">
                  <a16:creationId xmlns:a16="http://schemas.microsoft.com/office/drawing/2014/main" id="{29E1207B-CD1D-40B4-8E0A-BE85E64175A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6" name="グループ化 135">
            <a:extLst>
              <a:ext uri="{FF2B5EF4-FFF2-40B4-BE49-F238E27FC236}">
                <a16:creationId xmlns:a16="http://schemas.microsoft.com/office/drawing/2014/main" id="{8A5FB7F3-B67C-4DE0-B645-98124DC5A7FC}"/>
              </a:ext>
            </a:extLst>
          </p:cNvPr>
          <p:cNvGrpSpPr/>
          <p:nvPr/>
        </p:nvGrpSpPr>
        <p:grpSpPr>
          <a:xfrm>
            <a:off x="3429726" y="2683126"/>
            <a:ext cx="720000" cy="430244"/>
            <a:chOff x="6555416" y="4900731"/>
            <a:chExt cx="720000" cy="378515"/>
          </a:xfrm>
        </p:grpSpPr>
        <p:sp>
          <p:nvSpPr>
            <p:cNvPr id="137" name="四角形: 上の 2 つの角を丸める 136">
              <a:extLst>
                <a:ext uri="{FF2B5EF4-FFF2-40B4-BE49-F238E27FC236}">
                  <a16:creationId xmlns:a16="http://schemas.microsoft.com/office/drawing/2014/main" id="{8261A94A-ED76-4E36-95D7-0673EBE6392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今治市</a:t>
              </a:r>
            </a:p>
          </p:txBody>
        </p:sp>
        <p:sp>
          <p:nvSpPr>
            <p:cNvPr id="138" name="四角形: 上の 2 つの角を丸める 137">
              <a:extLst>
                <a:ext uri="{FF2B5EF4-FFF2-40B4-BE49-F238E27FC236}">
                  <a16:creationId xmlns:a16="http://schemas.microsoft.com/office/drawing/2014/main" id="{7D4F8365-335F-46AB-82B4-7455C53B9A5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9" name="グループ化 138">
            <a:extLst>
              <a:ext uri="{FF2B5EF4-FFF2-40B4-BE49-F238E27FC236}">
                <a16:creationId xmlns:a16="http://schemas.microsoft.com/office/drawing/2014/main" id="{18E6544C-6DA3-465E-8CEB-6F5E57D37F6F}"/>
              </a:ext>
            </a:extLst>
          </p:cNvPr>
          <p:cNvGrpSpPr/>
          <p:nvPr/>
        </p:nvGrpSpPr>
        <p:grpSpPr>
          <a:xfrm>
            <a:off x="369117" y="5787067"/>
            <a:ext cx="720000" cy="430244"/>
            <a:chOff x="6555416" y="4900731"/>
            <a:chExt cx="720000" cy="378515"/>
          </a:xfrm>
        </p:grpSpPr>
        <p:sp>
          <p:nvSpPr>
            <p:cNvPr id="140" name="四角形: 上の 2 つの角を丸める 139">
              <a:extLst>
                <a:ext uri="{FF2B5EF4-FFF2-40B4-BE49-F238E27FC236}">
                  <a16:creationId xmlns:a16="http://schemas.microsoft.com/office/drawing/2014/main" id="{1BC88636-11E2-4E6F-BE11-5A81CAC0764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伊方町</a:t>
              </a:r>
            </a:p>
          </p:txBody>
        </p:sp>
        <p:sp>
          <p:nvSpPr>
            <p:cNvPr id="141" name="四角形: 上の 2 つの角を丸める 140">
              <a:extLst>
                <a:ext uri="{FF2B5EF4-FFF2-40B4-BE49-F238E27FC236}">
                  <a16:creationId xmlns:a16="http://schemas.microsoft.com/office/drawing/2014/main" id="{4E539CD0-E31F-40C5-A9C4-D829F7F85B0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2" name="グループ化 141">
            <a:extLst>
              <a:ext uri="{FF2B5EF4-FFF2-40B4-BE49-F238E27FC236}">
                <a16:creationId xmlns:a16="http://schemas.microsoft.com/office/drawing/2014/main" id="{D320E164-D3CA-461C-BE35-7D16FEA04A80}"/>
              </a:ext>
            </a:extLst>
          </p:cNvPr>
          <p:cNvGrpSpPr/>
          <p:nvPr/>
        </p:nvGrpSpPr>
        <p:grpSpPr>
          <a:xfrm>
            <a:off x="3324951" y="3721351"/>
            <a:ext cx="720000" cy="430244"/>
            <a:chOff x="6555416" y="4900731"/>
            <a:chExt cx="720000" cy="378515"/>
          </a:xfrm>
        </p:grpSpPr>
        <p:sp>
          <p:nvSpPr>
            <p:cNvPr id="143" name="四角形: 上の 2 つの角を丸める 142">
              <a:extLst>
                <a:ext uri="{FF2B5EF4-FFF2-40B4-BE49-F238E27FC236}">
                  <a16:creationId xmlns:a16="http://schemas.microsoft.com/office/drawing/2014/main" id="{1AEFDF83-588F-440A-826C-C36E0B40ED1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東温市</a:t>
              </a:r>
            </a:p>
          </p:txBody>
        </p:sp>
        <p:sp>
          <p:nvSpPr>
            <p:cNvPr id="144" name="四角形: 上の 2 つの角を丸める 143">
              <a:extLst>
                <a:ext uri="{FF2B5EF4-FFF2-40B4-BE49-F238E27FC236}">
                  <a16:creationId xmlns:a16="http://schemas.microsoft.com/office/drawing/2014/main" id="{02D67731-7ABB-4018-B065-6401314EB80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5" name="グループ化 184">
            <a:extLst>
              <a:ext uri="{FF2B5EF4-FFF2-40B4-BE49-F238E27FC236}">
                <a16:creationId xmlns:a16="http://schemas.microsoft.com/office/drawing/2014/main" id="{81FDEFCB-A3DD-48F8-A434-0DA869D3BD18}"/>
              </a:ext>
            </a:extLst>
          </p:cNvPr>
          <p:cNvGrpSpPr/>
          <p:nvPr/>
        </p:nvGrpSpPr>
        <p:grpSpPr>
          <a:xfrm>
            <a:off x="2562951" y="3721351"/>
            <a:ext cx="720000" cy="430244"/>
            <a:chOff x="6555416" y="4900731"/>
            <a:chExt cx="720000" cy="378515"/>
          </a:xfrm>
        </p:grpSpPr>
        <p:sp>
          <p:nvSpPr>
            <p:cNvPr id="186" name="四角形: 上の 2 つの角を丸める 185">
              <a:extLst>
                <a:ext uri="{FF2B5EF4-FFF2-40B4-BE49-F238E27FC236}">
                  <a16:creationId xmlns:a16="http://schemas.microsoft.com/office/drawing/2014/main" id="{375117D0-C0FC-4D2A-B379-B96D14B667F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松前町</a:t>
              </a:r>
            </a:p>
          </p:txBody>
        </p:sp>
        <p:sp>
          <p:nvSpPr>
            <p:cNvPr id="187" name="四角形: 上の 2 つの角を丸める 186">
              <a:extLst>
                <a:ext uri="{FF2B5EF4-FFF2-40B4-BE49-F238E27FC236}">
                  <a16:creationId xmlns:a16="http://schemas.microsoft.com/office/drawing/2014/main" id="{A4976AB3-D913-42DB-953F-162316BC31B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8" name="グループ化 187">
            <a:extLst>
              <a:ext uri="{FF2B5EF4-FFF2-40B4-BE49-F238E27FC236}">
                <a16:creationId xmlns:a16="http://schemas.microsoft.com/office/drawing/2014/main" id="{78721F54-E074-44C3-8BB2-87E0E4A694C3}"/>
              </a:ext>
            </a:extLst>
          </p:cNvPr>
          <p:cNvGrpSpPr/>
          <p:nvPr/>
        </p:nvGrpSpPr>
        <p:grpSpPr>
          <a:xfrm>
            <a:off x="2924901" y="4264276"/>
            <a:ext cx="720000" cy="430244"/>
            <a:chOff x="6555416" y="4900731"/>
            <a:chExt cx="720000" cy="378515"/>
          </a:xfrm>
        </p:grpSpPr>
        <p:sp>
          <p:nvSpPr>
            <p:cNvPr id="189" name="四角形: 上の 2 つの角を丸める 188">
              <a:extLst>
                <a:ext uri="{FF2B5EF4-FFF2-40B4-BE49-F238E27FC236}">
                  <a16:creationId xmlns:a16="http://schemas.microsoft.com/office/drawing/2014/main" id="{462F2029-96D6-4318-AD99-DAA2D5281BA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砥部町</a:t>
              </a:r>
            </a:p>
          </p:txBody>
        </p:sp>
        <p:sp>
          <p:nvSpPr>
            <p:cNvPr id="190" name="四角形: 上の 2 つの角を丸める 189">
              <a:extLst>
                <a:ext uri="{FF2B5EF4-FFF2-40B4-BE49-F238E27FC236}">
                  <a16:creationId xmlns:a16="http://schemas.microsoft.com/office/drawing/2014/main" id="{242E7A78-573C-4932-8BAC-B0E41622E44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1" name="グループ化 190">
            <a:extLst>
              <a:ext uri="{FF2B5EF4-FFF2-40B4-BE49-F238E27FC236}">
                <a16:creationId xmlns:a16="http://schemas.microsoft.com/office/drawing/2014/main" id="{01EA260C-DBA7-4396-B827-4C47F75F4E15}"/>
              </a:ext>
            </a:extLst>
          </p:cNvPr>
          <p:cNvGrpSpPr/>
          <p:nvPr/>
        </p:nvGrpSpPr>
        <p:grpSpPr>
          <a:xfrm>
            <a:off x="2162901" y="4264276"/>
            <a:ext cx="720000" cy="430244"/>
            <a:chOff x="6555416" y="4900731"/>
            <a:chExt cx="720000" cy="378515"/>
          </a:xfrm>
        </p:grpSpPr>
        <p:sp>
          <p:nvSpPr>
            <p:cNvPr id="192" name="四角形: 上の 2 つの角を丸める 191">
              <a:extLst>
                <a:ext uri="{FF2B5EF4-FFF2-40B4-BE49-F238E27FC236}">
                  <a16:creationId xmlns:a16="http://schemas.microsoft.com/office/drawing/2014/main" id="{6704A871-DA73-4231-8E62-F106C07CB18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伊予市</a:t>
              </a:r>
            </a:p>
          </p:txBody>
        </p:sp>
        <p:sp>
          <p:nvSpPr>
            <p:cNvPr id="193" name="四角形: 上の 2 つの角を丸める 192">
              <a:extLst>
                <a:ext uri="{FF2B5EF4-FFF2-40B4-BE49-F238E27FC236}">
                  <a16:creationId xmlns:a16="http://schemas.microsoft.com/office/drawing/2014/main" id="{18A93D44-0899-4065-82C7-2E5E04889F5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4" name="グループ化 193">
            <a:extLst>
              <a:ext uri="{FF2B5EF4-FFF2-40B4-BE49-F238E27FC236}">
                <a16:creationId xmlns:a16="http://schemas.microsoft.com/office/drawing/2014/main" id="{DA302D96-CD06-41D2-AB23-BF76F80B047D}"/>
              </a:ext>
            </a:extLst>
          </p:cNvPr>
          <p:cNvGrpSpPr/>
          <p:nvPr/>
        </p:nvGrpSpPr>
        <p:grpSpPr>
          <a:xfrm>
            <a:off x="2667726" y="4892926"/>
            <a:ext cx="720000" cy="430244"/>
            <a:chOff x="6555416" y="4900731"/>
            <a:chExt cx="720000" cy="378515"/>
          </a:xfrm>
        </p:grpSpPr>
        <p:sp>
          <p:nvSpPr>
            <p:cNvPr id="195" name="四角形: 上の 2 つの角を丸める 194">
              <a:extLst>
                <a:ext uri="{FF2B5EF4-FFF2-40B4-BE49-F238E27FC236}">
                  <a16:creationId xmlns:a16="http://schemas.microsoft.com/office/drawing/2014/main" id="{C51B8A76-42C1-42B9-AEFA-8C185D7509A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内子町</a:t>
              </a:r>
            </a:p>
          </p:txBody>
        </p:sp>
        <p:sp>
          <p:nvSpPr>
            <p:cNvPr id="196" name="四角形: 上の 2 つの角を丸める 195">
              <a:extLst>
                <a:ext uri="{FF2B5EF4-FFF2-40B4-BE49-F238E27FC236}">
                  <a16:creationId xmlns:a16="http://schemas.microsoft.com/office/drawing/2014/main" id="{5D942613-FDF7-42BD-9784-83D74D5473E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7" name="グループ化 196">
            <a:extLst>
              <a:ext uri="{FF2B5EF4-FFF2-40B4-BE49-F238E27FC236}">
                <a16:creationId xmlns:a16="http://schemas.microsoft.com/office/drawing/2014/main" id="{A255B6CA-7722-463A-8AEA-9E4C0912E5CA}"/>
              </a:ext>
            </a:extLst>
          </p:cNvPr>
          <p:cNvGrpSpPr/>
          <p:nvPr/>
        </p:nvGrpSpPr>
        <p:grpSpPr>
          <a:xfrm>
            <a:off x="1896201" y="5026276"/>
            <a:ext cx="720000" cy="430244"/>
            <a:chOff x="6555416" y="4900731"/>
            <a:chExt cx="720000" cy="378515"/>
          </a:xfrm>
        </p:grpSpPr>
        <p:sp>
          <p:nvSpPr>
            <p:cNvPr id="198" name="四角形: 上の 2 つの角を丸める 197">
              <a:extLst>
                <a:ext uri="{FF2B5EF4-FFF2-40B4-BE49-F238E27FC236}">
                  <a16:creationId xmlns:a16="http://schemas.microsoft.com/office/drawing/2014/main" id="{5509C7BD-C82F-4156-9E71-AC07718DEB6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大洲市</a:t>
              </a:r>
            </a:p>
          </p:txBody>
        </p:sp>
        <p:sp>
          <p:nvSpPr>
            <p:cNvPr id="199" name="四角形: 上の 2 つの角を丸める 198">
              <a:extLst>
                <a:ext uri="{FF2B5EF4-FFF2-40B4-BE49-F238E27FC236}">
                  <a16:creationId xmlns:a16="http://schemas.microsoft.com/office/drawing/2014/main" id="{28B344C0-D6D9-472A-968E-A54A5F5CBD4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0" name="グループ化 199">
            <a:extLst>
              <a:ext uri="{FF2B5EF4-FFF2-40B4-BE49-F238E27FC236}">
                <a16:creationId xmlns:a16="http://schemas.microsoft.com/office/drawing/2014/main" id="{CF9BE857-7CA5-48EF-A4C9-04A795BAE9E5}"/>
              </a:ext>
            </a:extLst>
          </p:cNvPr>
          <p:cNvGrpSpPr/>
          <p:nvPr/>
        </p:nvGrpSpPr>
        <p:grpSpPr>
          <a:xfrm>
            <a:off x="1134201" y="5302501"/>
            <a:ext cx="720000" cy="430244"/>
            <a:chOff x="6555416" y="4900731"/>
            <a:chExt cx="720000" cy="378515"/>
          </a:xfrm>
        </p:grpSpPr>
        <p:sp>
          <p:nvSpPr>
            <p:cNvPr id="201" name="四角形: 上の 2 つの角を丸める 200">
              <a:extLst>
                <a:ext uri="{FF2B5EF4-FFF2-40B4-BE49-F238E27FC236}">
                  <a16:creationId xmlns:a16="http://schemas.microsoft.com/office/drawing/2014/main" id="{BE988BE8-97F0-4FF3-B460-986895B32BB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八幡浜市</a:t>
              </a:r>
            </a:p>
          </p:txBody>
        </p:sp>
        <p:sp>
          <p:nvSpPr>
            <p:cNvPr id="202" name="四角形: 上の 2 つの角を丸める 201">
              <a:extLst>
                <a:ext uri="{FF2B5EF4-FFF2-40B4-BE49-F238E27FC236}">
                  <a16:creationId xmlns:a16="http://schemas.microsoft.com/office/drawing/2014/main" id="{FB74DB90-5438-4157-B21B-133A3644F8E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3" name="グループ化 202">
            <a:extLst>
              <a:ext uri="{FF2B5EF4-FFF2-40B4-BE49-F238E27FC236}">
                <a16:creationId xmlns:a16="http://schemas.microsoft.com/office/drawing/2014/main" id="{C93C4D0C-ED34-43FE-803A-0D93A8A48411}"/>
              </a:ext>
            </a:extLst>
          </p:cNvPr>
          <p:cNvGrpSpPr/>
          <p:nvPr/>
        </p:nvGrpSpPr>
        <p:grpSpPr>
          <a:xfrm>
            <a:off x="2056311" y="5816850"/>
            <a:ext cx="720000" cy="430244"/>
            <a:chOff x="6555416" y="4900731"/>
            <a:chExt cx="720000" cy="378515"/>
          </a:xfrm>
        </p:grpSpPr>
        <p:sp>
          <p:nvSpPr>
            <p:cNvPr id="204" name="四角形: 上の 2 つの角を丸める 203">
              <a:extLst>
                <a:ext uri="{FF2B5EF4-FFF2-40B4-BE49-F238E27FC236}">
                  <a16:creationId xmlns:a16="http://schemas.microsoft.com/office/drawing/2014/main" id="{0FBE67DA-1653-4B26-AC20-D348394B214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西予市</a:t>
              </a:r>
            </a:p>
          </p:txBody>
        </p:sp>
        <p:sp>
          <p:nvSpPr>
            <p:cNvPr id="205" name="四角形: 上の 2 つの角を丸める 204">
              <a:extLst>
                <a:ext uri="{FF2B5EF4-FFF2-40B4-BE49-F238E27FC236}">
                  <a16:creationId xmlns:a16="http://schemas.microsoft.com/office/drawing/2014/main" id="{07369226-7714-4403-9E41-FB5C60F1C7C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6" name="グループ化 205">
            <a:extLst>
              <a:ext uri="{FF2B5EF4-FFF2-40B4-BE49-F238E27FC236}">
                <a16:creationId xmlns:a16="http://schemas.microsoft.com/office/drawing/2014/main" id="{2E53BB27-1F35-4B07-B160-C223CCF1A0DE}"/>
              </a:ext>
            </a:extLst>
          </p:cNvPr>
          <p:cNvGrpSpPr/>
          <p:nvPr/>
        </p:nvGrpSpPr>
        <p:grpSpPr>
          <a:xfrm>
            <a:off x="2817630" y="6206480"/>
            <a:ext cx="720000" cy="430244"/>
            <a:chOff x="6555416" y="4900731"/>
            <a:chExt cx="720000" cy="378515"/>
          </a:xfrm>
        </p:grpSpPr>
        <p:sp>
          <p:nvSpPr>
            <p:cNvPr id="207" name="四角形: 上の 2 つの角を丸める 206">
              <a:extLst>
                <a:ext uri="{FF2B5EF4-FFF2-40B4-BE49-F238E27FC236}">
                  <a16:creationId xmlns:a16="http://schemas.microsoft.com/office/drawing/2014/main" id="{8EF6182D-1956-4C2E-8C74-D843D160ACA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鬼北町</a:t>
              </a:r>
            </a:p>
          </p:txBody>
        </p:sp>
        <p:sp>
          <p:nvSpPr>
            <p:cNvPr id="208" name="四角形: 上の 2 つの角を丸める 207">
              <a:extLst>
                <a:ext uri="{FF2B5EF4-FFF2-40B4-BE49-F238E27FC236}">
                  <a16:creationId xmlns:a16="http://schemas.microsoft.com/office/drawing/2014/main" id="{54E89AAF-4FEE-4EB4-A8D5-EF917FC0A90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9" name="グループ化 208">
            <a:extLst>
              <a:ext uri="{FF2B5EF4-FFF2-40B4-BE49-F238E27FC236}">
                <a16:creationId xmlns:a16="http://schemas.microsoft.com/office/drawing/2014/main" id="{0C27781A-7BF1-4050-AB12-8D973FA03868}"/>
              </a:ext>
            </a:extLst>
          </p:cNvPr>
          <p:cNvGrpSpPr/>
          <p:nvPr/>
        </p:nvGrpSpPr>
        <p:grpSpPr>
          <a:xfrm>
            <a:off x="2773634" y="6743052"/>
            <a:ext cx="720000" cy="514998"/>
            <a:chOff x="6555416" y="4900731"/>
            <a:chExt cx="720000" cy="378515"/>
          </a:xfrm>
        </p:grpSpPr>
        <p:sp>
          <p:nvSpPr>
            <p:cNvPr id="210" name="四角形: 上の 2 つの角を丸める 209">
              <a:extLst>
                <a:ext uri="{FF2B5EF4-FFF2-40B4-BE49-F238E27FC236}">
                  <a16:creationId xmlns:a16="http://schemas.microsoft.com/office/drawing/2014/main" id="{F0042342-6415-40D6-A66B-EBABD48A625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松野町</a:t>
              </a:r>
            </a:p>
          </p:txBody>
        </p:sp>
        <p:sp>
          <p:nvSpPr>
            <p:cNvPr id="211" name="四角形: 上の 2 つの角を丸める 210">
              <a:extLst>
                <a:ext uri="{FF2B5EF4-FFF2-40B4-BE49-F238E27FC236}">
                  <a16:creationId xmlns:a16="http://schemas.microsoft.com/office/drawing/2014/main" id="{A7899A08-70C0-4F0C-BFC5-40950B6933B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2" name="グループ化 211">
            <a:extLst>
              <a:ext uri="{FF2B5EF4-FFF2-40B4-BE49-F238E27FC236}">
                <a16:creationId xmlns:a16="http://schemas.microsoft.com/office/drawing/2014/main" id="{D918AC9F-0112-489E-824D-DAC8846FD63C}"/>
              </a:ext>
            </a:extLst>
          </p:cNvPr>
          <p:cNvGrpSpPr/>
          <p:nvPr/>
        </p:nvGrpSpPr>
        <p:grpSpPr>
          <a:xfrm>
            <a:off x="1847192" y="6969353"/>
            <a:ext cx="720000" cy="514998"/>
            <a:chOff x="6555416" y="4900731"/>
            <a:chExt cx="720000" cy="378515"/>
          </a:xfrm>
        </p:grpSpPr>
        <p:sp>
          <p:nvSpPr>
            <p:cNvPr id="213" name="四角形: 上の 2 つの角を丸める 212">
              <a:extLst>
                <a:ext uri="{FF2B5EF4-FFF2-40B4-BE49-F238E27FC236}">
                  <a16:creationId xmlns:a16="http://schemas.microsoft.com/office/drawing/2014/main" id="{65FEE282-DA7A-4470-B76E-0713A2F8584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宇和島市</a:t>
              </a:r>
            </a:p>
          </p:txBody>
        </p:sp>
        <p:sp>
          <p:nvSpPr>
            <p:cNvPr id="214" name="四角形: 上の 2 つの角を丸める 213">
              <a:extLst>
                <a:ext uri="{FF2B5EF4-FFF2-40B4-BE49-F238E27FC236}">
                  <a16:creationId xmlns:a16="http://schemas.microsoft.com/office/drawing/2014/main" id="{172E99D0-FF81-425A-ADEF-BA0162667FA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5" name="グループ化 214">
            <a:extLst>
              <a:ext uri="{FF2B5EF4-FFF2-40B4-BE49-F238E27FC236}">
                <a16:creationId xmlns:a16="http://schemas.microsoft.com/office/drawing/2014/main" id="{569222FB-936A-4726-8902-3A03328DA987}"/>
              </a:ext>
            </a:extLst>
          </p:cNvPr>
          <p:cNvGrpSpPr/>
          <p:nvPr/>
        </p:nvGrpSpPr>
        <p:grpSpPr>
          <a:xfrm>
            <a:off x="1848803" y="7641627"/>
            <a:ext cx="720000" cy="514998"/>
            <a:chOff x="6555416" y="4900731"/>
            <a:chExt cx="720000" cy="378515"/>
          </a:xfrm>
        </p:grpSpPr>
        <p:sp>
          <p:nvSpPr>
            <p:cNvPr id="216" name="四角形: 上の 2 つの角を丸める 215">
              <a:extLst>
                <a:ext uri="{FF2B5EF4-FFF2-40B4-BE49-F238E27FC236}">
                  <a16:creationId xmlns:a16="http://schemas.microsoft.com/office/drawing/2014/main" id="{A1B47DBF-4FBF-4AA7-ADE5-7DC2E6D73C2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愛南町</a:t>
              </a:r>
            </a:p>
          </p:txBody>
        </p:sp>
        <p:sp>
          <p:nvSpPr>
            <p:cNvPr id="217" name="四角形: 上の 2 つの角を丸める 216">
              <a:extLst>
                <a:ext uri="{FF2B5EF4-FFF2-40B4-BE49-F238E27FC236}">
                  <a16:creationId xmlns:a16="http://schemas.microsoft.com/office/drawing/2014/main" id="{83BF3A5E-30B4-463D-A05C-1325ECF8B19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266926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662" name="Group 302"/>
          <p:cNvGrpSpPr>
            <a:grpSpLocks/>
          </p:cNvGrpSpPr>
          <p:nvPr/>
        </p:nvGrpSpPr>
        <p:grpSpPr bwMode="auto">
          <a:xfrm>
            <a:off x="86179" y="1673679"/>
            <a:ext cx="6653893" cy="6655027"/>
            <a:chOff x="76" y="1140"/>
            <a:chExt cx="5868" cy="5869"/>
          </a:xfrm>
        </p:grpSpPr>
        <p:sp>
          <p:nvSpPr>
            <p:cNvPr id="15620" name="Freeform 260"/>
            <p:cNvSpPr>
              <a:spLocks/>
            </p:cNvSpPr>
            <p:nvPr/>
          </p:nvSpPr>
          <p:spPr bwMode="auto">
            <a:xfrm>
              <a:off x="2427" y="2303"/>
              <a:ext cx="823" cy="1390"/>
            </a:xfrm>
            <a:custGeom>
              <a:avLst/>
              <a:gdLst>
                <a:gd name="T0" fmla="*/ 482 w 822"/>
                <a:gd name="T1" fmla="*/ 1389 h 1389"/>
                <a:gd name="T2" fmla="*/ 595 w 822"/>
                <a:gd name="T3" fmla="*/ 1389 h 1389"/>
                <a:gd name="T4" fmla="*/ 595 w 822"/>
                <a:gd name="T5" fmla="*/ 1332 h 1389"/>
                <a:gd name="T6" fmla="*/ 652 w 822"/>
                <a:gd name="T7" fmla="*/ 1247 h 1389"/>
                <a:gd name="T8" fmla="*/ 623 w 822"/>
                <a:gd name="T9" fmla="*/ 1162 h 1389"/>
                <a:gd name="T10" fmla="*/ 567 w 822"/>
                <a:gd name="T11" fmla="*/ 1134 h 1389"/>
                <a:gd name="T12" fmla="*/ 567 w 822"/>
                <a:gd name="T13" fmla="*/ 1105 h 1389"/>
                <a:gd name="T14" fmla="*/ 538 w 822"/>
                <a:gd name="T15" fmla="*/ 1049 h 1389"/>
                <a:gd name="T16" fmla="*/ 538 w 822"/>
                <a:gd name="T17" fmla="*/ 992 h 1389"/>
                <a:gd name="T18" fmla="*/ 482 w 822"/>
                <a:gd name="T19" fmla="*/ 992 h 1389"/>
                <a:gd name="T20" fmla="*/ 482 w 822"/>
                <a:gd name="T21" fmla="*/ 935 h 1389"/>
                <a:gd name="T22" fmla="*/ 567 w 822"/>
                <a:gd name="T23" fmla="*/ 935 h 1389"/>
                <a:gd name="T24" fmla="*/ 623 w 822"/>
                <a:gd name="T25" fmla="*/ 907 h 1389"/>
                <a:gd name="T26" fmla="*/ 623 w 822"/>
                <a:gd name="T27" fmla="*/ 822 h 1389"/>
                <a:gd name="T28" fmla="*/ 680 w 822"/>
                <a:gd name="T29" fmla="*/ 737 h 1389"/>
                <a:gd name="T30" fmla="*/ 652 w 822"/>
                <a:gd name="T31" fmla="*/ 652 h 1389"/>
                <a:gd name="T32" fmla="*/ 708 w 822"/>
                <a:gd name="T33" fmla="*/ 567 h 1389"/>
                <a:gd name="T34" fmla="*/ 793 w 822"/>
                <a:gd name="T35" fmla="*/ 538 h 1389"/>
                <a:gd name="T36" fmla="*/ 822 w 822"/>
                <a:gd name="T37" fmla="*/ 510 h 1389"/>
                <a:gd name="T38" fmla="*/ 822 w 822"/>
                <a:gd name="T39" fmla="*/ 397 h 1389"/>
                <a:gd name="T40" fmla="*/ 680 w 822"/>
                <a:gd name="T41" fmla="*/ 283 h 1389"/>
                <a:gd name="T42" fmla="*/ 708 w 822"/>
                <a:gd name="T43" fmla="*/ 170 h 1389"/>
                <a:gd name="T44" fmla="*/ 680 w 822"/>
                <a:gd name="T45" fmla="*/ 113 h 1389"/>
                <a:gd name="T46" fmla="*/ 595 w 822"/>
                <a:gd name="T47" fmla="*/ 113 h 1389"/>
                <a:gd name="T48" fmla="*/ 567 w 822"/>
                <a:gd name="T49" fmla="*/ 56 h 1389"/>
                <a:gd name="T50" fmla="*/ 482 w 822"/>
                <a:gd name="T51" fmla="*/ 85 h 1389"/>
                <a:gd name="T52" fmla="*/ 425 w 822"/>
                <a:gd name="T53" fmla="*/ 0 h 1389"/>
                <a:gd name="T54" fmla="*/ 283 w 822"/>
                <a:gd name="T55" fmla="*/ 56 h 1389"/>
                <a:gd name="T56" fmla="*/ 312 w 822"/>
                <a:gd name="T57" fmla="*/ 141 h 1389"/>
                <a:gd name="T58" fmla="*/ 255 w 822"/>
                <a:gd name="T59" fmla="*/ 425 h 1389"/>
                <a:gd name="T60" fmla="*/ 198 w 822"/>
                <a:gd name="T61" fmla="*/ 482 h 1389"/>
                <a:gd name="T62" fmla="*/ 56 w 822"/>
                <a:gd name="T63" fmla="*/ 482 h 1389"/>
                <a:gd name="T64" fmla="*/ 28 w 822"/>
                <a:gd name="T65" fmla="*/ 595 h 1389"/>
                <a:gd name="T66" fmla="*/ 113 w 822"/>
                <a:gd name="T67" fmla="*/ 652 h 1389"/>
                <a:gd name="T68" fmla="*/ 28 w 822"/>
                <a:gd name="T69" fmla="*/ 708 h 1389"/>
                <a:gd name="T70" fmla="*/ 28 w 822"/>
                <a:gd name="T71" fmla="*/ 737 h 1389"/>
                <a:gd name="T72" fmla="*/ 0 w 822"/>
                <a:gd name="T73" fmla="*/ 765 h 1389"/>
                <a:gd name="T74" fmla="*/ 0 w 822"/>
                <a:gd name="T75" fmla="*/ 907 h 1389"/>
                <a:gd name="T76" fmla="*/ 113 w 822"/>
                <a:gd name="T77" fmla="*/ 907 h 1389"/>
                <a:gd name="T78" fmla="*/ 170 w 822"/>
                <a:gd name="T79" fmla="*/ 907 h 1389"/>
                <a:gd name="T80" fmla="*/ 312 w 822"/>
                <a:gd name="T81" fmla="*/ 964 h 1389"/>
                <a:gd name="T82" fmla="*/ 397 w 822"/>
                <a:gd name="T83" fmla="*/ 992 h 1389"/>
                <a:gd name="T84" fmla="*/ 368 w 822"/>
                <a:gd name="T85" fmla="*/ 1020 h 1389"/>
                <a:gd name="T86" fmla="*/ 368 w 822"/>
                <a:gd name="T87" fmla="*/ 1134 h 1389"/>
                <a:gd name="T88" fmla="*/ 482 w 822"/>
                <a:gd name="T89" fmla="*/ 1275 h 1389"/>
                <a:gd name="T90" fmla="*/ 482 w 822"/>
                <a:gd name="T91" fmla="*/ 1389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22" h="1389">
                  <a:moveTo>
                    <a:pt x="482" y="1389"/>
                  </a:moveTo>
                  <a:lnTo>
                    <a:pt x="595" y="1389"/>
                  </a:lnTo>
                  <a:lnTo>
                    <a:pt x="595" y="1332"/>
                  </a:lnTo>
                  <a:lnTo>
                    <a:pt x="652" y="1247"/>
                  </a:lnTo>
                  <a:lnTo>
                    <a:pt x="623" y="1162"/>
                  </a:lnTo>
                  <a:lnTo>
                    <a:pt x="567" y="1134"/>
                  </a:lnTo>
                  <a:lnTo>
                    <a:pt x="567" y="1105"/>
                  </a:lnTo>
                  <a:lnTo>
                    <a:pt x="538" y="1049"/>
                  </a:lnTo>
                  <a:lnTo>
                    <a:pt x="538" y="992"/>
                  </a:lnTo>
                  <a:lnTo>
                    <a:pt x="482" y="992"/>
                  </a:lnTo>
                  <a:lnTo>
                    <a:pt x="482" y="935"/>
                  </a:lnTo>
                  <a:lnTo>
                    <a:pt x="567" y="935"/>
                  </a:lnTo>
                  <a:lnTo>
                    <a:pt x="623" y="907"/>
                  </a:lnTo>
                  <a:lnTo>
                    <a:pt x="623" y="822"/>
                  </a:lnTo>
                  <a:lnTo>
                    <a:pt x="680" y="737"/>
                  </a:lnTo>
                  <a:lnTo>
                    <a:pt x="652" y="652"/>
                  </a:lnTo>
                  <a:lnTo>
                    <a:pt x="708" y="567"/>
                  </a:lnTo>
                  <a:lnTo>
                    <a:pt x="793" y="538"/>
                  </a:lnTo>
                  <a:lnTo>
                    <a:pt x="822" y="510"/>
                  </a:lnTo>
                  <a:lnTo>
                    <a:pt x="822" y="397"/>
                  </a:lnTo>
                  <a:lnTo>
                    <a:pt x="680" y="283"/>
                  </a:lnTo>
                  <a:lnTo>
                    <a:pt x="708" y="170"/>
                  </a:lnTo>
                  <a:lnTo>
                    <a:pt x="680" y="113"/>
                  </a:lnTo>
                  <a:lnTo>
                    <a:pt x="595" y="113"/>
                  </a:lnTo>
                  <a:lnTo>
                    <a:pt x="567" y="56"/>
                  </a:lnTo>
                  <a:lnTo>
                    <a:pt x="482" y="85"/>
                  </a:lnTo>
                  <a:lnTo>
                    <a:pt x="425" y="0"/>
                  </a:lnTo>
                  <a:lnTo>
                    <a:pt x="283" y="56"/>
                  </a:lnTo>
                  <a:lnTo>
                    <a:pt x="312" y="141"/>
                  </a:lnTo>
                  <a:lnTo>
                    <a:pt x="255" y="425"/>
                  </a:lnTo>
                  <a:lnTo>
                    <a:pt x="198" y="482"/>
                  </a:lnTo>
                  <a:lnTo>
                    <a:pt x="56" y="482"/>
                  </a:lnTo>
                  <a:lnTo>
                    <a:pt x="28" y="595"/>
                  </a:lnTo>
                  <a:lnTo>
                    <a:pt x="113" y="652"/>
                  </a:lnTo>
                  <a:lnTo>
                    <a:pt x="28" y="708"/>
                  </a:lnTo>
                  <a:lnTo>
                    <a:pt x="28" y="737"/>
                  </a:lnTo>
                  <a:lnTo>
                    <a:pt x="0" y="765"/>
                  </a:lnTo>
                  <a:lnTo>
                    <a:pt x="0" y="907"/>
                  </a:lnTo>
                  <a:lnTo>
                    <a:pt x="113" y="907"/>
                  </a:lnTo>
                  <a:lnTo>
                    <a:pt x="170" y="907"/>
                  </a:lnTo>
                  <a:lnTo>
                    <a:pt x="312" y="964"/>
                  </a:lnTo>
                  <a:lnTo>
                    <a:pt x="397" y="992"/>
                  </a:lnTo>
                  <a:lnTo>
                    <a:pt x="368" y="1020"/>
                  </a:lnTo>
                  <a:lnTo>
                    <a:pt x="368" y="1134"/>
                  </a:lnTo>
                  <a:lnTo>
                    <a:pt x="482" y="1275"/>
                  </a:lnTo>
                  <a:lnTo>
                    <a:pt x="482" y="1389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1" name="Freeform 261"/>
            <p:cNvSpPr>
              <a:spLocks/>
            </p:cNvSpPr>
            <p:nvPr/>
          </p:nvSpPr>
          <p:spPr bwMode="auto">
            <a:xfrm>
              <a:off x="2400" y="3210"/>
              <a:ext cx="341" cy="170"/>
            </a:xfrm>
            <a:custGeom>
              <a:avLst/>
              <a:gdLst>
                <a:gd name="T0" fmla="*/ 29 w 341"/>
                <a:gd name="T1" fmla="*/ 0 h 170"/>
                <a:gd name="T2" fmla="*/ 0 w 341"/>
                <a:gd name="T3" fmla="*/ 28 h 170"/>
                <a:gd name="T4" fmla="*/ 57 w 341"/>
                <a:gd name="T5" fmla="*/ 142 h 170"/>
                <a:gd name="T6" fmla="*/ 114 w 341"/>
                <a:gd name="T7" fmla="*/ 170 h 170"/>
                <a:gd name="T8" fmla="*/ 170 w 341"/>
                <a:gd name="T9" fmla="*/ 142 h 170"/>
                <a:gd name="T10" fmla="*/ 170 w 341"/>
                <a:gd name="T11" fmla="*/ 113 h 170"/>
                <a:gd name="T12" fmla="*/ 312 w 341"/>
                <a:gd name="T13" fmla="*/ 85 h 170"/>
                <a:gd name="T14" fmla="*/ 341 w 341"/>
                <a:gd name="T15" fmla="*/ 57 h 170"/>
                <a:gd name="T16" fmla="*/ 199 w 341"/>
                <a:gd name="T17" fmla="*/ 0 h 170"/>
                <a:gd name="T18" fmla="*/ 57 w 341"/>
                <a:gd name="T19" fmla="*/ 0 h 170"/>
                <a:gd name="T20" fmla="*/ 29 w 341"/>
                <a:gd name="T21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1" h="170">
                  <a:moveTo>
                    <a:pt x="29" y="0"/>
                  </a:moveTo>
                  <a:lnTo>
                    <a:pt x="0" y="28"/>
                  </a:lnTo>
                  <a:lnTo>
                    <a:pt x="57" y="142"/>
                  </a:lnTo>
                  <a:lnTo>
                    <a:pt x="114" y="170"/>
                  </a:lnTo>
                  <a:lnTo>
                    <a:pt x="170" y="142"/>
                  </a:lnTo>
                  <a:lnTo>
                    <a:pt x="170" y="113"/>
                  </a:lnTo>
                  <a:lnTo>
                    <a:pt x="312" y="85"/>
                  </a:lnTo>
                  <a:lnTo>
                    <a:pt x="341" y="57"/>
                  </a:lnTo>
                  <a:lnTo>
                    <a:pt x="199" y="0"/>
                  </a:lnTo>
                  <a:lnTo>
                    <a:pt x="57" y="0"/>
                  </a:lnTo>
                  <a:lnTo>
                    <a:pt x="29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2" name="Freeform 262"/>
            <p:cNvSpPr>
              <a:spLocks/>
            </p:cNvSpPr>
            <p:nvPr/>
          </p:nvSpPr>
          <p:spPr bwMode="auto">
            <a:xfrm>
              <a:off x="1748" y="2416"/>
              <a:ext cx="114" cy="113"/>
            </a:xfrm>
            <a:custGeom>
              <a:avLst/>
              <a:gdLst>
                <a:gd name="T0" fmla="*/ 57 w 114"/>
                <a:gd name="T1" fmla="*/ 0 h 113"/>
                <a:gd name="T2" fmla="*/ 0 w 114"/>
                <a:gd name="T3" fmla="*/ 28 h 113"/>
                <a:gd name="T4" fmla="*/ 0 w 114"/>
                <a:gd name="T5" fmla="*/ 113 h 113"/>
                <a:gd name="T6" fmla="*/ 114 w 114"/>
                <a:gd name="T7" fmla="*/ 28 h 113"/>
                <a:gd name="T8" fmla="*/ 57 w 114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13">
                  <a:moveTo>
                    <a:pt x="57" y="0"/>
                  </a:moveTo>
                  <a:lnTo>
                    <a:pt x="0" y="28"/>
                  </a:lnTo>
                  <a:lnTo>
                    <a:pt x="0" y="113"/>
                  </a:lnTo>
                  <a:lnTo>
                    <a:pt x="114" y="28"/>
                  </a:lnTo>
                  <a:lnTo>
                    <a:pt x="5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3" name="Freeform 263"/>
            <p:cNvSpPr>
              <a:spLocks/>
            </p:cNvSpPr>
            <p:nvPr/>
          </p:nvSpPr>
          <p:spPr bwMode="auto">
            <a:xfrm>
              <a:off x="1890" y="2416"/>
              <a:ext cx="113" cy="142"/>
            </a:xfrm>
            <a:custGeom>
              <a:avLst/>
              <a:gdLst>
                <a:gd name="T0" fmla="*/ 28 w 113"/>
                <a:gd name="T1" fmla="*/ 28 h 142"/>
                <a:gd name="T2" fmla="*/ 0 w 113"/>
                <a:gd name="T3" fmla="*/ 113 h 142"/>
                <a:gd name="T4" fmla="*/ 28 w 113"/>
                <a:gd name="T5" fmla="*/ 142 h 142"/>
                <a:gd name="T6" fmla="*/ 85 w 113"/>
                <a:gd name="T7" fmla="*/ 57 h 142"/>
                <a:gd name="T8" fmla="*/ 113 w 113"/>
                <a:gd name="T9" fmla="*/ 0 h 142"/>
                <a:gd name="T10" fmla="*/ 28 w 113"/>
                <a:gd name="T11" fmla="*/ 28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142">
                  <a:moveTo>
                    <a:pt x="28" y="28"/>
                  </a:moveTo>
                  <a:lnTo>
                    <a:pt x="0" y="113"/>
                  </a:lnTo>
                  <a:lnTo>
                    <a:pt x="28" y="142"/>
                  </a:lnTo>
                  <a:lnTo>
                    <a:pt x="85" y="57"/>
                  </a:lnTo>
                  <a:lnTo>
                    <a:pt x="113" y="0"/>
                  </a:lnTo>
                  <a:lnTo>
                    <a:pt x="28" y="2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4" name="Freeform 264"/>
            <p:cNvSpPr>
              <a:spLocks/>
            </p:cNvSpPr>
            <p:nvPr/>
          </p:nvSpPr>
          <p:spPr bwMode="auto">
            <a:xfrm>
              <a:off x="1805" y="2643"/>
              <a:ext cx="170" cy="85"/>
            </a:xfrm>
            <a:custGeom>
              <a:avLst/>
              <a:gdLst>
                <a:gd name="T0" fmla="*/ 28 w 170"/>
                <a:gd name="T1" fmla="*/ 0 h 85"/>
                <a:gd name="T2" fmla="*/ 85 w 170"/>
                <a:gd name="T3" fmla="*/ 28 h 85"/>
                <a:gd name="T4" fmla="*/ 170 w 170"/>
                <a:gd name="T5" fmla="*/ 0 h 85"/>
                <a:gd name="T6" fmla="*/ 113 w 170"/>
                <a:gd name="T7" fmla="*/ 85 h 85"/>
                <a:gd name="T8" fmla="*/ 57 w 170"/>
                <a:gd name="T9" fmla="*/ 85 h 85"/>
                <a:gd name="T10" fmla="*/ 0 w 170"/>
                <a:gd name="T11" fmla="*/ 28 h 85"/>
                <a:gd name="T12" fmla="*/ 28 w 170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85">
                  <a:moveTo>
                    <a:pt x="28" y="0"/>
                  </a:moveTo>
                  <a:lnTo>
                    <a:pt x="85" y="28"/>
                  </a:lnTo>
                  <a:lnTo>
                    <a:pt x="170" y="0"/>
                  </a:lnTo>
                  <a:lnTo>
                    <a:pt x="113" y="85"/>
                  </a:lnTo>
                  <a:lnTo>
                    <a:pt x="57" y="8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5" name="Freeform 265"/>
            <p:cNvSpPr>
              <a:spLocks/>
            </p:cNvSpPr>
            <p:nvPr/>
          </p:nvSpPr>
          <p:spPr bwMode="auto">
            <a:xfrm>
              <a:off x="2032" y="2331"/>
              <a:ext cx="255" cy="312"/>
            </a:xfrm>
            <a:custGeom>
              <a:avLst/>
              <a:gdLst>
                <a:gd name="T0" fmla="*/ 0 w 255"/>
                <a:gd name="T1" fmla="*/ 198 h 312"/>
                <a:gd name="T2" fmla="*/ 255 w 255"/>
                <a:gd name="T3" fmla="*/ 0 h 312"/>
                <a:gd name="T4" fmla="*/ 227 w 255"/>
                <a:gd name="T5" fmla="*/ 85 h 312"/>
                <a:gd name="T6" fmla="*/ 255 w 255"/>
                <a:gd name="T7" fmla="*/ 142 h 312"/>
                <a:gd name="T8" fmla="*/ 198 w 255"/>
                <a:gd name="T9" fmla="*/ 170 h 312"/>
                <a:gd name="T10" fmla="*/ 227 w 255"/>
                <a:gd name="T11" fmla="*/ 198 h 312"/>
                <a:gd name="T12" fmla="*/ 227 w 255"/>
                <a:gd name="T13" fmla="*/ 255 h 312"/>
                <a:gd name="T14" fmla="*/ 198 w 255"/>
                <a:gd name="T15" fmla="*/ 255 h 312"/>
                <a:gd name="T16" fmla="*/ 142 w 255"/>
                <a:gd name="T17" fmla="*/ 255 h 312"/>
                <a:gd name="T18" fmla="*/ 85 w 255"/>
                <a:gd name="T19" fmla="*/ 312 h 312"/>
                <a:gd name="T20" fmla="*/ 0 w 255"/>
                <a:gd name="T21" fmla="*/ 198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5" h="312">
                  <a:moveTo>
                    <a:pt x="0" y="198"/>
                  </a:moveTo>
                  <a:lnTo>
                    <a:pt x="255" y="0"/>
                  </a:lnTo>
                  <a:lnTo>
                    <a:pt x="227" y="85"/>
                  </a:lnTo>
                  <a:lnTo>
                    <a:pt x="255" y="142"/>
                  </a:lnTo>
                  <a:lnTo>
                    <a:pt x="198" y="170"/>
                  </a:lnTo>
                  <a:lnTo>
                    <a:pt x="227" y="198"/>
                  </a:lnTo>
                  <a:lnTo>
                    <a:pt x="227" y="255"/>
                  </a:lnTo>
                  <a:lnTo>
                    <a:pt x="198" y="255"/>
                  </a:lnTo>
                  <a:lnTo>
                    <a:pt x="142" y="255"/>
                  </a:lnTo>
                  <a:lnTo>
                    <a:pt x="85" y="312"/>
                  </a:lnTo>
                  <a:lnTo>
                    <a:pt x="0" y="19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6" name="Freeform 266"/>
            <p:cNvSpPr>
              <a:spLocks/>
            </p:cNvSpPr>
            <p:nvPr/>
          </p:nvSpPr>
          <p:spPr bwMode="auto">
            <a:xfrm>
              <a:off x="2315" y="2501"/>
              <a:ext cx="57" cy="114"/>
            </a:xfrm>
            <a:custGeom>
              <a:avLst/>
              <a:gdLst>
                <a:gd name="T0" fmla="*/ 0 w 57"/>
                <a:gd name="T1" fmla="*/ 114 h 114"/>
                <a:gd name="T2" fmla="*/ 0 w 57"/>
                <a:gd name="T3" fmla="*/ 28 h 114"/>
                <a:gd name="T4" fmla="*/ 29 w 57"/>
                <a:gd name="T5" fmla="*/ 0 h 114"/>
                <a:gd name="T6" fmla="*/ 57 w 57"/>
                <a:gd name="T7" fmla="*/ 28 h 114"/>
                <a:gd name="T8" fmla="*/ 57 w 57"/>
                <a:gd name="T9" fmla="*/ 114 h 114"/>
                <a:gd name="T10" fmla="*/ 0 w 57"/>
                <a:gd name="T11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114">
                  <a:moveTo>
                    <a:pt x="0" y="114"/>
                  </a:moveTo>
                  <a:lnTo>
                    <a:pt x="0" y="28"/>
                  </a:lnTo>
                  <a:lnTo>
                    <a:pt x="29" y="0"/>
                  </a:lnTo>
                  <a:lnTo>
                    <a:pt x="57" y="28"/>
                  </a:lnTo>
                  <a:lnTo>
                    <a:pt x="57" y="114"/>
                  </a:lnTo>
                  <a:lnTo>
                    <a:pt x="0" y="11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7" name="Freeform 267"/>
            <p:cNvSpPr>
              <a:spLocks/>
            </p:cNvSpPr>
            <p:nvPr/>
          </p:nvSpPr>
          <p:spPr bwMode="auto">
            <a:xfrm>
              <a:off x="2429" y="2473"/>
              <a:ext cx="56" cy="85"/>
            </a:xfrm>
            <a:custGeom>
              <a:avLst/>
              <a:gdLst>
                <a:gd name="T0" fmla="*/ 0 w 56"/>
                <a:gd name="T1" fmla="*/ 28 h 85"/>
                <a:gd name="T2" fmla="*/ 28 w 56"/>
                <a:gd name="T3" fmla="*/ 0 h 85"/>
                <a:gd name="T4" fmla="*/ 56 w 56"/>
                <a:gd name="T5" fmla="*/ 56 h 85"/>
                <a:gd name="T6" fmla="*/ 28 w 56"/>
                <a:gd name="T7" fmla="*/ 85 h 85"/>
                <a:gd name="T8" fmla="*/ 0 w 56"/>
                <a:gd name="T9" fmla="*/ 2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85">
                  <a:moveTo>
                    <a:pt x="0" y="28"/>
                  </a:moveTo>
                  <a:lnTo>
                    <a:pt x="28" y="0"/>
                  </a:lnTo>
                  <a:lnTo>
                    <a:pt x="56" y="56"/>
                  </a:lnTo>
                  <a:lnTo>
                    <a:pt x="28" y="85"/>
                  </a:lnTo>
                  <a:lnTo>
                    <a:pt x="0" y="2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8" name="Freeform 268"/>
            <p:cNvSpPr>
              <a:spLocks/>
            </p:cNvSpPr>
            <p:nvPr/>
          </p:nvSpPr>
          <p:spPr bwMode="auto">
            <a:xfrm>
              <a:off x="2287" y="2700"/>
              <a:ext cx="198" cy="226"/>
            </a:xfrm>
            <a:custGeom>
              <a:avLst/>
              <a:gdLst>
                <a:gd name="T0" fmla="*/ 142 w 198"/>
                <a:gd name="T1" fmla="*/ 226 h 226"/>
                <a:gd name="T2" fmla="*/ 28 w 198"/>
                <a:gd name="T3" fmla="*/ 226 h 226"/>
                <a:gd name="T4" fmla="*/ 57 w 198"/>
                <a:gd name="T5" fmla="*/ 113 h 226"/>
                <a:gd name="T6" fmla="*/ 0 w 198"/>
                <a:gd name="T7" fmla="*/ 113 h 226"/>
                <a:gd name="T8" fmla="*/ 28 w 198"/>
                <a:gd name="T9" fmla="*/ 56 h 226"/>
                <a:gd name="T10" fmla="*/ 85 w 198"/>
                <a:gd name="T11" fmla="*/ 56 h 226"/>
                <a:gd name="T12" fmla="*/ 113 w 198"/>
                <a:gd name="T13" fmla="*/ 0 h 226"/>
                <a:gd name="T14" fmla="*/ 198 w 198"/>
                <a:gd name="T15" fmla="*/ 0 h 226"/>
                <a:gd name="T16" fmla="*/ 142 w 198"/>
                <a:gd name="T17" fmla="*/ 56 h 226"/>
                <a:gd name="T18" fmla="*/ 170 w 198"/>
                <a:gd name="T19" fmla="*/ 85 h 226"/>
                <a:gd name="T20" fmla="*/ 113 w 198"/>
                <a:gd name="T21" fmla="*/ 113 h 226"/>
                <a:gd name="T22" fmla="*/ 142 w 198"/>
                <a:gd name="T23" fmla="*/ 226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8" h="226">
                  <a:moveTo>
                    <a:pt x="142" y="226"/>
                  </a:moveTo>
                  <a:lnTo>
                    <a:pt x="28" y="226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28" y="56"/>
                  </a:lnTo>
                  <a:lnTo>
                    <a:pt x="85" y="56"/>
                  </a:lnTo>
                  <a:lnTo>
                    <a:pt x="113" y="0"/>
                  </a:lnTo>
                  <a:lnTo>
                    <a:pt x="198" y="0"/>
                  </a:lnTo>
                  <a:lnTo>
                    <a:pt x="142" y="56"/>
                  </a:lnTo>
                  <a:lnTo>
                    <a:pt x="170" y="85"/>
                  </a:lnTo>
                  <a:lnTo>
                    <a:pt x="113" y="113"/>
                  </a:lnTo>
                  <a:lnTo>
                    <a:pt x="142" y="226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9" name="Freeform 269"/>
            <p:cNvSpPr>
              <a:spLocks/>
            </p:cNvSpPr>
            <p:nvPr/>
          </p:nvSpPr>
          <p:spPr bwMode="auto">
            <a:xfrm>
              <a:off x="3052" y="1594"/>
              <a:ext cx="114" cy="57"/>
            </a:xfrm>
            <a:custGeom>
              <a:avLst/>
              <a:gdLst>
                <a:gd name="T0" fmla="*/ 114 w 114"/>
                <a:gd name="T1" fmla="*/ 0 h 57"/>
                <a:gd name="T2" fmla="*/ 0 w 114"/>
                <a:gd name="T3" fmla="*/ 0 h 57"/>
                <a:gd name="T4" fmla="*/ 57 w 114"/>
                <a:gd name="T5" fmla="*/ 57 h 57"/>
                <a:gd name="T6" fmla="*/ 114 w 114"/>
                <a:gd name="T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4" h="57">
                  <a:moveTo>
                    <a:pt x="114" y="0"/>
                  </a:moveTo>
                  <a:lnTo>
                    <a:pt x="0" y="0"/>
                  </a:lnTo>
                  <a:lnTo>
                    <a:pt x="57" y="57"/>
                  </a:lnTo>
                  <a:lnTo>
                    <a:pt x="114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0" name="Freeform 270"/>
            <p:cNvSpPr>
              <a:spLocks/>
            </p:cNvSpPr>
            <p:nvPr/>
          </p:nvSpPr>
          <p:spPr bwMode="auto">
            <a:xfrm>
              <a:off x="3222" y="1537"/>
              <a:ext cx="57" cy="85"/>
            </a:xfrm>
            <a:custGeom>
              <a:avLst/>
              <a:gdLst>
                <a:gd name="T0" fmla="*/ 29 w 57"/>
                <a:gd name="T1" fmla="*/ 0 h 85"/>
                <a:gd name="T2" fmla="*/ 0 w 57"/>
                <a:gd name="T3" fmla="*/ 57 h 85"/>
                <a:gd name="T4" fmla="*/ 57 w 57"/>
                <a:gd name="T5" fmla="*/ 85 h 85"/>
                <a:gd name="T6" fmla="*/ 57 w 57"/>
                <a:gd name="T7" fmla="*/ 57 h 85"/>
                <a:gd name="T8" fmla="*/ 29 w 57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29" y="0"/>
                  </a:moveTo>
                  <a:lnTo>
                    <a:pt x="0" y="57"/>
                  </a:lnTo>
                  <a:lnTo>
                    <a:pt x="57" y="85"/>
                  </a:lnTo>
                  <a:lnTo>
                    <a:pt x="57" y="57"/>
                  </a:lnTo>
                  <a:lnTo>
                    <a:pt x="29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1" name="Freeform 271"/>
            <p:cNvSpPr>
              <a:spLocks/>
            </p:cNvSpPr>
            <p:nvPr/>
          </p:nvSpPr>
          <p:spPr bwMode="auto">
            <a:xfrm>
              <a:off x="3307" y="1140"/>
              <a:ext cx="397" cy="454"/>
            </a:xfrm>
            <a:custGeom>
              <a:avLst/>
              <a:gdLst>
                <a:gd name="T0" fmla="*/ 0 w 397"/>
                <a:gd name="T1" fmla="*/ 341 h 454"/>
                <a:gd name="T2" fmla="*/ 29 w 397"/>
                <a:gd name="T3" fmla="*/ 397 h 454"/>
                <a:gd name="T4" fmla="*/ 57 w 397"/>
                <a:gd name="T5" fmla="*/ 454 h 454"/>
                <a:gd name="T6" fmla="*/ 227 w 397"/>
                <a:gd name="T7" fmla="*/ 397 h 454"/>
                <a:gd name="T8" fmla="*/ 227 w 397"/>
                <a:gd name="T9" fmla="*/ 369 h 454"/>
                <a:gd name="T10" fmla="*/ 312 w 397"/>
                <a:gd name="T11" fmla="*/ 369 h 454"/>
                <a:gd name="T12" fmla="*/ 397 w 397"/>
                <a:gd name="T13" fmla="*/ 312 h 454"/>
                <a:gd name="T14" fmla="*/ 397 w 397"/>
                <a:gd name="T15" fmla="*/ 142 h 454"/>
                <a:gd name="T16" fmla="*/ 312 w 397"/>
                <a:gd name="T17" fmla="*/ 29 h 454"/>
                <a:gd name="T18" fmla="*/ 256 w 397"/>
                <a:gd name="T19" fmla="*/ 0 h 454"/>
                <a:gd name="T20" fmla="*/ 142 w 397"/>
                <a:gd name="T21" fmla="*/ 29 h 454"/>
                <a:gd name="T22" fmla="*/ 171 w 397"/>
                <a:gd name="T23" fmla="*/ 85 h 454"/>
                <a:gd name="T24" fmla="*/ 142 w 397"/>
                <a:gd name="T25" fmla="*/ 114 h 454"/>
                <a:gd name="T26" fmla="*/ 86 w 397"/>
                <a:gd name="T27" fmla="*/ 114 h 454"/>
                <a:gd name="T28" fmla="*/ 114 w 397"/>
                <a:gd name="T29" fmla="*/ 170 h 454"/>
                <a:gd name="T30" fmla="*/ 171 w 397"/>
                <a:gd name="T31" fmla="*/ 142 h 454"/>
                <a:gd name="T32" fmla="*/ 199 w 397"/>
                <a:gd name="T33" fmla="*/ 170 h 454"/>
                <a:gd name="T34" fmla="*/ 199 w 397"/>
                <a:gd name="T35" fmla="*/ 284 h 454"/>
                <a:gd name="T36" fmla="*/ 114 w 397"/>
                <a:gd name="T37" fmla="*/ 284 h 454"/>
                <a:gd name="T38" fmla="*/ 0 w 397"/>
                <a:gd name="T39" fmla="*/ 341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97" h="454">
                  <a:moveTo>
                    <a:pt x="0" y="341"/>
                  </a:moveTo>
                  <a:lnTo>
                    <a:pt x="29" y="397"/>
                  </a:lnTo>
                  <a:lnTo>
                    <a:pt x="57" y="454"/>
                  </a:lnTo>
                  <a:lnTo>
                    <a:pt x="227" y="397"/>
                  </a:lnTo>
                  <a:lnTo>
                    <a:pt x="227" y="369"/>
                  </a:lnTo>
                  <a:lnTo>
                    <a:pt x="312" y="369"/>
                  </a:lnTo>
                  <a:lnTo>
                    <a:pt x="397" y="312"/>
                  </a:lnTo>
                  <a:lnTo>
                    <a:pt x="397" y="142"/>
                  </a:lnTo>
                  <a:lnTo>
                    <a:pt x="312" y="29"/>
                  </a:lnTo>
                  <a:lnTo>
                    <a:pt x="256" y="0"/>
                  </a:lnTo>
                  <a:lnTo>
                    <a:pt x="142" y="29"/>
                  </a:lnTo>
                  <a:lnTo>
                    <a:pt x="171" y="85"/>
                  </a:lnTo>
                  <a:lnTo>
                    <a:pt x="142" y="114"/>
                  </a:lnTo>
                  <a:lnTo>
                    <a:pt x="86" y="114"/>
                  </a:lnTo>
                  <a:lnTo>
                    <a:pt x="114" y="170"/>
                  </a:lnTo>
                  <a:lnTo>
                    <a:pt x="171" y="142"/>
                  </a:lnTo>
                  <a:lnTo>
                    <a:pt x="199" y="170"/>
                  </a:lnTo>
                  <a:lnTo>
                    <a:pt x="199" y="284"/>
                  </a:lnTo>
                  <a:lnTo>
                    <a:pt x="114" y="284"/>
                  </a:lnTo>
                  <a:lnTo>
                    <a:pt x="0" y="34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2" name="Freeform 272"/>
            <p:cNvSpPr>
              <a:spLocks/>
            </p:cNvSpPr>
            <p:nvPr/>
          </p:nvSpPr>
          <p:spPr bwMode="auto">
            <a:xfrm>
              <a:off x="3704" y="1367"/>
              <a:ext cx="312" cy="199"/>
            </a:xfrm>
            <a:custGeom>
              <a:avLst/>
              <a:gdLst>
                <a:gd name="T0" fmla="*/ 57 w 312"/>
                <a:gd name="T1" fmla="*/ 28 h 199"/>
                <a:gd name="T2" fmla="*/ 57 w 312"/>
                <a:gd name="T3" fmla="*/ 114 h 199"/>
                <a:gd name="T4" fmla="*/ 0 w 312"/>
                <a:gd name="T5" fmla="*/ 114 h 199"/>
                <a:gd name="T6" fmla="*/ 114 w 312"/>
                <a:gd name="T7" fmla="*/ 170 h 199"/>
                <a:gd name="T8" fmla="*/ 114 w 312"/>
                <a:gd name="T9" fmla="*/ 199 h 199"/>
                <a:gd name="T10" fmla="*/ 170 w 312"/>
                <a:gd name="T11" fmla="*/ 170 h 199"/>
                <a:gd name="T12" fmla="*/ 227 w 312"/>
                <a:gd name="T13" fmla="*/ 199 h 199"/>
                <a:gd name="T14" fmla="*/ 256 w 312"/>
                <a:gd name="T15" fmla="*/ 142 h 199"/>
                <a:gd name="T16" fmla="*/ 312 w 312"/>
                <a:gd name="T17" fmla="*/ 114 h 199"/>
                <a:gd name="T18" fmla="*/ 199 w 312"/>
                <a:gd name="T19" fmla="*/ 85 h 199"/>
                <a:gd name="T20" fmla="*/ 170 w 312"/>
                <a:gd name="T21" fmla="*/ 0 h 199"/>
                <a:gd name="T22" fmla="*/ 142 w 312"/>
                <a:gd name="T23" fmla="*/ 28 h 199"/>
                <a:gd name="T24" fmla="*/ 85 w 312"/>
                <a:gd name="T25" fmla="*/ 57 h 199"/>
                <a:gd name="T26" fmla="*/ 57 w 312"/>
                <a:gd name="T27" fmla="*/ 28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12" h="199">
                  <a:moveTo>
                    <a:pt x="57" y="28"/>
                  </a:moveTo>
                  <a:lnTo>
                    <a:pt x="57" y="114"/>
                  </a:lnTo>
                  <a:lnTo>
                    <a:pt x="0" y="114"/>
                  </a:lnTo>
                  <a:lnTo>
                    <a:pt x="114" y="170"/>
                  </a:lnTo>
                  <a:lnTo>
                    <a:pt x="114" y="199"/>
                  </a:lnTo>
                  <a:lnTo>
                    <a:pt x="170" y="170"/>
                  </a:lnTo>
                  <a:lnTo>
                    <a:pt x="227" y="199"/>
                  </a:lnTo>
                  <a:lnTo>
                    <a:pt x="256" y="142"/>
                  </a:lnTo>
                  <a:lnTo>
                    <a:pt x="312" y="114"/>
                  </a:lnTo>
                  <a:lnTo>
                    <a:pt x="199" y="85"/>
                  </a:lnTo>
                  <a:lnTo>
                    <a:pt x="170" y="0"/>
                  </a:lnTo>
                  <a:lnTo>
                    <a:pt x="142" y="28"/>
                  </a:lnTo>
                  <a:lnTo>
                    <a:pt x="85" y="57"/>
                  </a:lnTo>
                  <a:lnTo>
                    <a:pt x="57" y="2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3" name="Freeform 273"/>
            <p:cNvSpPr>
              <a:spLocks/>
            </p:cNvSpPr>
            <p:nvPr/>
          </p:nvSpPr>
          <p:spPr bwMode="auto">
            <a:xfrm>
              <a:off x="3988" y="1225"/>
              <a:ext cx="113" cy="142"/>
            </a:xfrm>
            <a:custGeom>
              <a:avLst/>
              <a:gdLst>
                <a:gd name="T0" fmla="*/ 0 w 113"/>
                <a:gd name="T1" fmla="*/ 142 h 142"/>
                <a:gd name="T2" fmla="*/ 113 w 113"/>
                <a:gd name="T3" fmla="*/ 85 h 142"/>
                <a:gd name="T4" fmla="*/ 57 w 113"/>
                <a:gd name="T5" fmla="*/ 0 h 142"/>
                <a:gd name="T6" fmla="*/ 0 w 113"/>
                <a:gd name="T7" fmla="*/ 57 h 142"/>
                <a:gd name="T8" fmla="*/ 0 w 113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42">
                  <a:moveTo>
                    <a:pt x="0" y="142"/>
                  </a:moveTo>
                  <a:lnTo>
                    <a:pt x="113" y="85"/>
                  </a:lnTo>
                  <a:lnTo>
                    <a:pt x="57" y="0"/>
                  </a:lnTo>
                  <a:lnTo>
                    <a:pt x="0" y="57"/>
                  </a:lnTo>
                  <a:lnTo>
                    <a:pt x="0" y="142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4" name="Freeform 274"/>
            <p:cNvSpPr>
              <a:spLocks/>
            </p:cNvSpPr>
            <p:nvPr/>
          </p:nvSpPr>
          <p:spPr bwMode="auto">
            <a:xfrm>
              <a:off x="4243" y="1140"/>
              <a:ext cx="113" cy="255"/>
            </a:xfrm>
            <a:custGeom>
              <a:avLst/>
              <a:gdLst>
                <a:gd name="T0" fmla="*/ 57 w 113"/>
                <a:gd name="T1" fmla="*/ 0 h 255"/>
                <a:gd name="T2" fmla="*/ 0 w 113"/>
                <a:gd name="T3" fmla="*/ 114 h 255"/>
                <a:gd name="T4" fmla="*/ 0 w 113"/>
                <a:gd name="T5" fmla="*/ 255 h 255"/>
                <a:gd name="T6" fmla="*/ 57 w 113"/>
                <a:gd name="T7" fmla="*/ 227 h 255"/>
                <a:gd name="T8" fmla="*/ 28 w 113"/>
                <a:gd name="T9" fmla="*/ 142 h 255"/>
                <a:gd name="T10" fmla="*/ 113 w 113"/>
                <a:gd name="T11" fmla="*/ 85 h 255"/>
                <a:gd name="T12" fmla="*/ 57 w 113"/>
                <a:gd name="T13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255">
                  <a:moveTo>
                    <a:pt x="57" y="0"/>
                  </a:moveTo>
                  <a:lnTo>
                    <a:pt x="0" y="114"/>
                  </a:lnTo>
                  <a:lnTo>
                    <a:pt x="0" y="255"/>
                  </a:lnTo>
                  <a:lnTo>
                    <a:pt x="57" y="227"/>
                  </a:lnTo>
                  <a:lnTo>
                    <a:pt x="28" y="142"/>
                  </a:lnTo>
                  <a:lnTo>
                    <a:pt x="113" y="85"/>
                  </a:lnTo>
                  <a:lnTo>
                    <a:pt x="5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5" name="Freeform 275"/>
            <p:cNvSpPr>
              <a:spLocks/>
            </p:cNvSpPr>
            <p:nvPr/>
          </p:nvSpPr>
          <p:spPr bwMode="auto">
            <a:xfrm>
              <a:off x="4130" y="1310"/>
              <a:ext cx="56" cy="114"/>
            </a:xfrm>
            <a:custGeom>
              <a:avLst/>
              <a:gdLst>
                <a:gd name="T0" fmla="*/ 56 w 56"/>
                <a:gd name="T1" fmla="*/ 0 h 114"/>
                <a:gd name="T2" fmla="*/ 56 w 56"/>
                <a:gd name="T3" fmla="*/ 114 h 114"/>
                <a:gd name="T4" fmla="*/ 0 w 56"/>
                <a:gd name="T5" fmla="*/ 114 h 114"/>
                <a:gd name="T6" fmla="*/ 28 w 56"/>
                <a:gd name="T7" fmla="*/ 0 h 114"/>
                <a:gd name="T8" fmla="*/ 56 w 56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114">
                  <a:moveTo>
                    <a:pt x="56" y="0"/>
                  </a:moveTo>
                  <a:lnTo>
                    <a:pt x="56" y="114"/>
                  </a:lnTo>
                  <a:lnTo>
                    <a:pt x="0" y="114"/>
                  </a:lnTo>
                  <a:lnTo>
                    <a:pt x="28" y="0"/>
                  </a:lnTo>
                  <a:lnTo>
                    <a:pt x="56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6" name="Freeform 276"/>
            <p:cNvSpPr>
              <a:spLocks/>
            </p:cNvSpPr>
            <p:nvPr/>
          </p:nvSpPr>
          <p:spPr bwMode="auto">
            <a:xfrm>
              <a:off x="4016" y="1367"/>
              <a:ext cx="85" cy="142"/>
            </a:xfrm>
            <a:custGeom>
              <a:avLst/>
              <a:gdLst>
                <a:gd name="T0" fmla="*/ 85 w 85"/>
                <a:gd name="T1" fmla="*/ 0 h 142"/>
                <a:gd name="T2" fmla="*/ 29 w 85"/>
                <a:gd name="T3" fmla="*/ 142 h 142"/>
                <a:gd name="T4" fmla="*/ 0 w 85"/>
                <a:gd name="T5" fmla="*/ 57 h 142"/>
                <a:gd name="T6" fmla="*/ 29 w 85"/>
                <a:gd name="T7" fmla="*/ 0 h 142"/>
                <a:gd name="T8" fmla="*/ 85 w 85"/>
                <a:gd name="T9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42">
                  <a:moveTo>
                    <a:pt x="85" y="0"/>
                  </a:moveTo>
                  <a:lnTo>
                    <a:pt x="29" y="142"/>
                  </a:lnTo>
                  <a:lnTo>
                    <a:pt x="0" y="57"/>
                  </a:lnTo>
                  <a:lnTo>
                    <a:pt x="29" y="0"/>
                  </a:lnTo>
                  <a:lnTo>
                    <a:pt x="85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7" name="Freeform 277"/>
            <p:cNvSpPr>
              <a:spLocks/>
            </p:cNvSpPr>
            <p:nvPr/>
          </p:nvSpPr>
          <p:spPr bwMode="auto">
            <a:xfrm>
              <a:off x="3563" y="1566"/>
              <a:ext cx="340" cy="368"/>
            </a:xfrm>
            <a:custGeom>
              <a:avLst/>
              <a:gdLst>
                <a:gd name="T0" fmla="*/ 340 w 340"/>
                <a:gd name="T1" fmla="*/ 85 h 368"/>
                <a:gd name="T2" fmla="*/ 311 w 340"/>
                <a:gd name="T3" fmla="*/ 170 h 368"/>
                <a:gd name="T4" fmla="*/ 255 w 340"/>
                <a:gd name="T5" fmla="*/ 170 h 368"/>
                <a:gd name="T6" fmla="*/ 198 w 340"/>
                <a:gd name="T7" fmla="*/ 255 h 368"/>
                <a:gd name="T8" fmla="*/ 85 w 340"/>
                <a:gd name="T9" fmla="*/ 368 h 368"/>
                <a:gd name="T10" fmla="*/ 0 w 340"/>
                <a:gd name="T11" fmla="*/ 368 h 368"/>
                <a:gd name="T12" fmla="*/ 28 w 340"/>
                <a:gd name="T13" fmla="*/ 311 h 368"/>
                <a:gd name="T14" fmla="*/ 0 w 340"/>
                <a:gd name="T15" fmla="*/ 226 h 368"/>
                <a:gd name="T16" fmla="*/ 56 w 340"/>
                <a:gd name="T17" fmla="*/ 170 h 368"/>
                <a:gd name="T18" fmla="*/ 85 w 340"/>
                <a:gd name="T19" fmla="*/ 198 h 368"/>
                <a:gd name="T20" fmla="*/ 85 w 340"/>
                <a:gd name="T21" fmla="*/ 113 h 368"/>
                <a:gd name="T22" fmla="*/ 28 w 340"/>
                <a:gd name="T23" fmla="*/ 85 h 368"/>
                <a:gd name="T24" fmla="*/ 56 w 340"/>
                <a:gd name="T25" fmla="*/ 0 h 368"/>
                <a:gd name="T26" fmla="*/ 226 w 340"/>
                <a:gd name="T27" fmla="*/ 28 h 368"/>
                <a:gd name="T28" fmla="*/ 255 w 340"/>
                <a:gd name="T29" fmla="*/ 113 h 368"/>
                <a:gd name="T30" fmla="*/ 340 w 340"/>
                <a:gd name="T31" fmla="*/ 85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0" h="368">
                  <a:moveTo>
                    <a:pt x="340" y="85"/>
                  </a:moveTo>
                  <a:lnTo>
                    <a:pt x="311" y="170"/>
                  </a:lnTo>
                  <a:lnTo>
                    <a:pt x="255" y="170"/>
                  </a:lnTo>
                  <a:lnTo>
                    <a:pt x="198" y="255"/>
                  </a:lnTo>
                  <a:lnTo>
                    <a:pt x="85" y="368"/>
                  </a:lnTo>
                  <a:lnTo>
                    <a:pt x="0" y="368"/>
                  </a:lnTo>
                  <a:lnTo>
                    <a:pt x="28" y="311"/>
                  </a:lnTo>
                  <a:lnTo>
                    <a:pt x="0" y="226"/>
                  </a:lnTo>
                  <a:lnTo>
                    <a:pt x="56" y="170"/>
                  </a:lnTo>
                  <a:lnTo>
                    <a:pt x="85" y="198"/>
                  </a:lnTo>
                  <a:lnTo>
                    <a:pt x="85" y="113"/>
                  </a:lnTo>
                  <a:lnTo>
                    <a:pt x="28" y="85"/>
                  </a:lnTo>
                  <a:lnTo>
                    <a:pt x="56" y="0"/>
                  </a:lnTo>
                  <a:lnTo>
                    <a:pt x="226" y="28"/>
                  </a:lnTo>
                  <a:lnTo>
                    <a:pt x="255" y="113"/>
                  </a:lnTo>
                  <a:lnTo>
                    <a:pt x="340" y="85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8" name="Freeform 278"/>
            <p:cNvSpPr>
              <a:spLocks/>
            </p:cNvSpPr>
            <p:nvPr/>
          </p:nvSpPr>
          <p:spPr bwMode="auto">
            <a:xfrm>
              <a:off x="4725" y="2359"/>
              <a:ext cx="85" cy="85"/>
            </a:xfrm>
            <a:custGeom>
              <a:avLst/>
              <a:gdLst>
                <a:gd name="T0" fmla="*/ 57 w 85"/>
                <a:gd name="T1" fmla="*/ 0 h 85"/>
                <a:gd name="T2" fmla="*/ 0 w 85"/>
                <a:gd name="T3" fmla="*/ 29 h 85"/>
                <a:gd name="T4" fmla="*/ 57 w 85"/>
                <a:gd name="T5" fmla="*/ 85 h 85"/>
                <a:gd name="T6" fmla="*/ 85 w 85"/>
                <a:gd name="T7" fmla="*/ 57 h 85"/>
                <a:gd name="T8" fmla="*/ 85 w 85"/>
                <a:gd name="T9" fmla="*/ 0 h 85"/>
                <a:gd name="T10" fmla="*/ 57 w 85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85">
                  <a:moveTo>
                    <a:pt x="57" y="0"/>
                  </a:moveTo>
                  <a:lnTo>
                    <a:pt x="0" y="29"/>
                  </a:lnTo>
                  <a:lnTo>
                    <a:pt x="57" y="85"/>
                  </a:lnTo>
                  <a:lnTo>
                    <a:pt x="85" y="57"/>
                  </a:lnTo>
                  <a:lnTo>
                    <a:pt x="85" y="0"/>
                  </a:lnTo>
                  <a:lnTo>
                    <a:pt x="5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9" name="Freeform 279"/>
            <p:cNvSpPr>
              <a:spLocks/>
            </p:cNvSpPr>
            <p:nvPr/>
          </p:nvSpPr>
          <p:spPr bwMode="auto">
            <a:xfrm>
              <a:off x="2854" y="1764"/>
              <a:ext cx="907" cy="1049"/>
            </a:xfrm>
            <a:custGeom>
              <a:avLst/>
              <a:gdLst>
                <a:gd name="T0" fmla="*/ 397 w 907"/>
                <a:gd name="T1" fmla="*/ 1021 h 1049"/>
                <a:gd name="T2" fmla="*/ 397 w 907"/>
                <a:gd name="T3" fmla="*/ 936 h 1049"/>
                <a:gd name="T4" fmla="*/ 255 w 907"/>
                <a:gd name="T5" fmla="*/ 822 h 1049"/>
                <a:gd name="T6" fmla="*/ 283 w 907"/>
                <a:gd name="T7" fmla="*/ 709 h 1049"/>
                <a:gd name="T8" fmla="*/ 255 w 907"/>
                <a:gd name="T9" fmla="*/ 652 h 1049"/>
                <a:gd name="T10" fmla="*/ 170 w 907"/>
                <a:gd name="T11" fmla="*/ 652 h 1049"/>
                <a:gd name="T12" fmla="*/ 142 w 907"/>
                <a:gd name="T13" fmla="*/ 595 h 1049"/>
                <a:gd name="T14" fmla="*/ 57 w 907"/>
                <a:gd name="T15" fmla="*/ 624 h 1049"/>
                <a:gd name="T16" fmla="*/ 0 w 907"/>
                <a:gd name="T17" fmla="*/ 539 h 1049"/>
                <a:gd name="T18" fmla="*/ 170 w 907"/>
                <a:gd name="T19" fmla="*/ 369 h 1049"/>
                <a:gd name="T20" fmla="*/ 227 w 907"/>
                <a:gd name="T21" fmla="*/ 369 h 1049"/>
                <a:gd name="T22" fmla="*/ 312 w 907"/>
                <a:gd name="T23" fmla="*/ 340 h 1049"/>
                <a:gd name="T24" fmla="*/ 368 w 907"/>
                <a:gd name="T25" fmla="*/ 369 h 1049"/>
                <a:gd name="T26" fmla="*/ 397 w 907"/>
                <a:gd name="T27" fmla="*/ 312 h 1049"/>
                <a:gd name="T28" fmla="*/ 368 w 907"/>
                <a:gd name="T29" fmla="*/ 255 h 1049"/>
                <a:gd name="T30" fmla="*/ 425 w 907"/>
                <a:gd name="T31" fmla="*/ 227 h 1049"/>
                <a:gd name="T32" fmla="*/ 397 w 907"/>
                <a:gd name="T33" fmla="*/ 170 h 1049"/>
                <a:gd name="T34" fmla="*/ 312 w 907"/>
                <a:gd name="T35" fmla="*/ 170 h 1049"/>
                <a:gd name="T36" fmla="*/ 255 w 907"/>
                <a:gd name="T37" fmla="*/ 113 h 1049"/>
                <a:gd name="T38" fmla="*/ 368 w 907"/>
                <a:gd name="T39" fmla="*/ 113 h 1049"/>
                <a:gd name="T40" fmla="*/ 425 w 907"/>
                <a:gd name="T41" fmla="*/ 85 h 1049"/>
                <a:gd name="T42" fmla="*/ 453 w 907"/>
                <a:gd name="T43" fmla="*/ 0 h 1049"/>
                <a:gd name="T44" fmla="*/ 539 w 907"/>
                <a:gd name="T45" fmla="*/ 113 h 1049"/>
                <a:gd name="T46" fmla="*/ 567 w 907"/>
                <a:gd name="T47" fmla="*/ 198 h 1049"/>
                <a:gd name="T48" fmla="*/ 595 w 907"/>
                <a:gd name="T49" fmla="*/ 142 h 1049"/>
                <a:gd name="T50" fmla="*/ 680 w 907"/>
                <a:gd name="T51" fmla="*/ 340 h 1049"/>
                <a:gd name="T52" fmla="*/ 794 w 907"/>
                <a:gd name="T53" fmla="*/ 454 h 1049"/>
                <a:gd name="T54" fmla="*/ 907 w 907"/>
                <a:gd name="T55" fmla="*/ 709 h 1049"/>
                <a:gd name="T56" fmla="*/ 794 w 907"/>
                <a:gd name="T57" fmla="*/ 737 h 1049"/>
                <a:gd name="T58" fmla="*/ 794 w 907"/>
                <a:gd name="T59" fmla="*/ 765 h 1049"/>
                <a:gd name="T60" fmla="*/ 765 w 907"/>
                <a:gd name="T61" fmla="*/ 794 h 1049"/>
                <a:gd name="T62" fmla="*/ 737 w 907"/>
                <a:gd name="T63" fmla="*/ 794 h 1049"/>
                <a:gd name="T64" fmla="*/ 680 w 907"/>
                <a:gd name="T65" fmla="*/ 851 h 1049"/>
                <a:gd name="T66" fmla="*/ 652 w 907"/>
                <a:gd name="T67" fmla="*/ 794 h 1049"/>
                <a:gd name="T68" fmla="*/ 567 w 907"/>
                <a:gd name="T69" fmla="*/ 879 h 1049"/>
                <a:gd name="T70" fmla="*/ 595 w 907"/>
                <a:gd name="T71" fmla="*/ 1021 h 1049"/>
                <a:gd name="T72" fmla="*/ 510 w 907"/>
                <a:gd name="T73" fmla="*/ 1049 h 1049"/>
                <a:gd name="T74" fmla="*/ 453 w 907"/>
                <a:gd name="T75" fmla="*/ 1021 h 1049"/>
                <a:gd name="T76" fmla="*/ 425 w 907"/>
                <a:gd name="T77" fmla="*/ 1049 h 1049"/>
                <a:gd name="T78" fmla="*/ 397 w 907"/>
                <a:gd name="T79" fmla="*/ 1021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07" h="1049">
                  <a:moveTo>
                    <a:pt x="397" y="1021"/>
                  </a:moveTo>
                  <a:lnTo>
                    <a:pt x="397" y="936"/>
                  </a:lnTo>
                  <a:lnTo>
                    <a:pt x="255" y="822"/>
                  </a:lnTo>
                  <a:lnTo>
                    <a:pt x="283" y="709"/>
                  </a:lnTo>
                  <a:lnTo>
                    <a:pt x="255" y="652"/>
                  </a:lnTo>
                  <a:lnTo>
                    <a:pt x="170" y="652"/>
                  </a:lnTo>
                  <a:lnTo>
                    <a:pt x="142" y="595"/>
                  </a:lnTo>
                  <a:lnTo>
                    <a:pt x="57" y="624"/>
                  </a:lnTo>
                  <a:lnTo>
                    <a:pt x="0" y="539"/>
                  </a:lnTo>
                  <a:lnTo>
                    <a:pt x="170" y="369"/>
                  </a:lnTo>
                  <a:lnTo>
                    <a:pt x="227" y="369"/>
                  </a:lnTo>
                  <a:lnTo>
                    <a:pt x="312" y="340"/>
                  </a:lnTo>
                  <a:lnTo>
                    <a:pt x="368" y="369"/>
                  </a:lnTo>
                  <a:lnTo>
                    <a:pt x="397" y="312"/>
                  </a:lnTo>
                  <a:lnTo>
                    <a:pt x="368" y="255"/>
                  </a:lnTo>
                  <a:lnTo>
                    <a:pt x="425" y="227"/>
                  </a:lnTo>
                  <a:lnTo>
                    <a:pt x="397" y="170"/>
                  </a:lnTo>
                  <a:lnTo>
                    <a:pt x="312" y="170"/>
                  </a:lnTo>
                  <a:lnTo>
                    <a:pt x="255" y="113"/>
                  </a:lnTo>
                  <a:lnTo>
                    <a:pt x="368" y="113"/>
                  </a:lnTo>
                  <a:lnTo>
                    <a:pt x="425" y="85"/>
                  </a:lnTo>
                  <a:lnTo>
                    <a:pt x="453" y="0"/>
                  </a:lnTo>
                  <a:lnTo>
                    <a:pt x="539" y="113"/>
                  </a:lnTo>
                  <a:lnTo>
                    <a:pt x="567" y="198"/>
                  </a:lnTo>
                  <a:lnTo>
                    <a:pt x="595" y="142"/>
                  </a:lnTo>
                  <a:lnTo>
                    <a:pt x="680" y="340"/>
                  </a:lnTo>
                  <a:lnTo>
                    <a:pt x="794" y="454"/>
                  </a:lnTo>
                  <a:lnTo>
                    <a:pt x="907" y="709"/>
                  </a:lnTo>
                  <a:lnTo>
                    <a:pt x="794" y="737"/>
                  </a:lnTo>
                  <a:lnTo>
                    <a:pt x="794" y="765"/>
                  </a:lnTo>
                  <a:lnTo>
                    <a:pt x="765" y="794"/>
                  </a:lnTo>
                  <a:lnTo>
                    <a:pt x="737" y="794"/>
                  </a:lnTo>
                  <a:lnTo>
                    <a:pt x="680" y="851"/>
                  </a:lnTo>
                  <a:lnTo>
                    <a:pt x="652" y="794"/>
                  </a:lnTo>
                  <a:lnTo>
                    <a:pt x="567" y="879"/>
                  </a:lnTo>
                  <a:lnTo>
                    <a:pt x="595" y="1021"/>
                  </a:lnTo>
                  <a:lnTo>
                    <a:pt x="510" y="1049"/>
                  </a:lnTo>
                  <a:lnTo>
                    <a:pt x="453" y="1021"/>
                  </a:lnTo>
                  <a:lnTo>
                    <a:pt x="425" y="1049"/>
                  </a:lnTo>
                  <a:lnTo>
                    <a:pt x="397" y="102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0" name="Freeform 280"/>
            <p:cNvSpPr>
              <a:spLocks/>
            </p:cNvSpPr>
            <p:nvPr/>
          </p:nvSpPr>
          <p:spPr bwMode="auto">
            <a:xfrm>
              <a:off x="3364" y="2473"/>
              <a:ext cx="1134" cy="964"/>
            </a:xfrm>
            <a:custGeom>
              <a:avLst/>
              <a:gdLst>
                <a:gd name="T0" fmla="*/ 397 w 1134"/>
                <a:gd name="T1" fmla="*/ 0 h 964"/>
                <a:gd name="T2" fmla="*/ 284 w 1134"/>
                <a:gd name="T3" fmla="*/ 28 h 964"/>
                <a:gd name="T4" fmla="*/ 284 w 1134"/>
                <a:gd name="T5" fmla="*/ 56 h 964"/>
                <a:gd name="T6" fmla="*/ 255 w 1134"/>
                <a:gd name="T7" fmla="*/ 85 h 964"/>
                <a:gd name="T8" fmla="*/ 227 w 1134"/>
                <a:gd name="T9" fmla="*/ 85 h 964"/>
                <a:gd name="T10" fmla="*/ 170 w 1134"/>
                <a:gd name="T11" fmla="*/ 142 h 964"/>
                <a:gd name="T12" fmla="*/ 142 w 1134"/>
                <a:gd name="T13" fmla="*/ 85 h 964"/>
                <a:gd name="T14" fmla="*/ 57 w 1134"/>
                <a:gd name="T15" fmla="*/ 170 h 964"/>
                <a:gd name="T16" fmla="*/ 85 w 1134"/>
                <a:gd name="T17" fmla="*/ 312 h 964"/>
                <a:gd name="T18" fmla="*/ 0 w 1134"/>
                <a:gd name="T19" fmla="*/ 340 h 964"/>
                <a:gd name="T20" fmla="*/ 0 w 1134"/>
                <a:gd name="T21" fmla="*/ 453 h 964"/>
                <a:gd name="T22" fmla="*/ 57 w 1134"/>
                <a:gd name="T23" fmla="*/ 482 h 964"/>
                <a:gd name="T24" fmla="*/ 57 w 1134"/>
                <a:gd name="T25" fmla="*/ 538 h 964"/>
                <a:gd name="T26" fmla="*/ 29 w 1134"/>
                <a:gd name="T27" fmla="*/ 595 h 964"/>
                <a:gd name="T28" fmla="*/ 85 w 1134"/>
                <a:gd name="T29" fmla="*/ 652 h 964"/>
                <a:gd name="T30" fmla="*/ 114 w 1134"/>
                <a:gd name="T31" fmla="*/ 737 h 964"/>
                <a:gd name="T32" fmla="*/ 142 w 1134"/>
                <a:gd name="T33" fmla="*/ 709 h 964"/>
                <a:gd name="T34" fmla="*/ 199 w 1134"/>
                <a:gd name="T35" fmla="*/ 709 h 964"/>
                <a:gd name="T36" fmla="*/ 199 w 1134"/>
                <a:gd name="T37" fmla="*/ 765 h 964"/>
                <a:gd name="T38" fmla="*/ 255 w 1134"/>
                <a:gd name="T39" fmla="*/ 822 h 964"/>
                <a:gd name="T40" fmla="*/ 199 w 1134"/>
                <a:gd name="T41" fmla="*/ 850 h 964"/>
                <a:gd name="T42" fmla="*/ 227 w 1134"/>
                <a:gd name="T43" fmla="*/ 907 h 964"/>
                <a:gd name="T44" fmla="*/ 340 w 1134"/>
                <a:gd name="T45" fmla="*/ 964 h 964"/>
                <a:gd name="T46" fmla="*/ 454 w 1134"/>
                <a:gd name="T47" fmla="*/ 964 h 964"/>
                <a:gd name="T48" fmla="*/ 510 w 1134"/>
                <a:gd name="T49" fmla="*/ 879 h 964"/>
                <a:gd name="T50" fmla="*/ 709 w 1134"/>
                <a:gd name="T51" fmla="*/ 964 h 964"/>
                <a:gd name="T52" fmla="*/ 794 w 1134"/>
                <a:gd name="T53" fmla="*/ 907 h 964"/>
                <a:gd name="T54" fmla="*/ 822 w 1134"/>
                <a:gd name="T55" fmla="*/ 794 h 964"/>
                <a:gd name="T56" fmla="*/ 879 w 1134"/>
                <a:gd name="T57" fmla="*/ 794 h 964"/>
                <a:gd name="T58" fmla="*/ 907 w 1134"/>
                <a:gd name="T59" fmla="*/ 850 h 964"/>
                <a:gd name="T60" fmla="*/ 992 w 1134"/>
                <a:gd name="T61" fmla="*/ 850 h 964"/>
                <a:gd name="T62" fmla="*/ 1077 w 1134"/>
                <a:gd name="T63" fmla="*/ 765 h 964"/>
                <a:gd name="T64" fmla="*/ 1077 w 1134"/>
                <a:gd name="T65" fmla="*/ 680 h 964"/>
                <a:gd name="T66" fmla="*/ 1134 w 1134"/>
                <a:gd name="T67" fmla="*/ 623 h 964"/>
                <a:gd name="T68" fmla="*/ 1106 w 1134"/>
                <a:gd name="T69" fmla="*/ 567 h 964"/>
                <a:gd name="T70" fmla="*/ 1021 w 1134"/>
                <a:gd name="T71" fmla="*/ 510 h 964"/>
                <a:gd name="T72" fmla="*/ 1021 w 1134"/>
                <a:gd name="T73" fmla="*/ 453 h 964"/>
                <a:gd name="T74" fmla="*/ 1049 w 1134"/>
                <a:gd name="T75" fmla="*/ 453 h 964"/>
                <a:gd name="T76" fmla="*/ 1021 w 1134"/>
                <a:gd name="T77" fmla="*/ 312 h 964"/>
                <a:gd name="T78" fmla="*/ 992 w 1134"/>
                <a:gd name="T79" fmla="*/ 283 h 964"/>
                <a:gd name="T80" fmla="*/ 1021 w 1134"/>
                <a:gd name="T81" fmla="*/ 255 h 964"/>
                <a:gd name="T82" fmla="*/ 1021 w 1134"/>
                <a:gd name="T83" fmla="*/ 198 h 964"/>
                <a:gd name="T84" fmla="*/ 964 w 1134"/>
                <a:gd name="T85" fmla="*/ 198 h 964"/>
                <a:gd name="T86" fmla="*/ 964 w 1134"/>
                <a:gd name="T87" fmla="*/ 113 h 964"/>
                <a:gd name="T88" fmla="*/ 766 w 1134"/>
                <a:gd name="T89" fmla="*/ 170 h 964"/>
                <a:gd name="T90" fmla="*/ 709 w 1134"/>
                <a:gd name="T91" fmla="*/ 198 h 964"/>
                <a:gd name="T92" fmla="*/ 709 w 1134"/>
                <a:gd name="T93" fmla="*/ 255 h 964"/>
                <a:gd name="T94" fmla="*/ 681 w 1134"/>
                <a:gd name="T95" fmla="*/ 255 h 964"/>
                <a:gd name="T96" fmla="*/ 652 w 1134"/>
                <a:gd name="T97" fmla="*/ 227 h 964"/>
                <a:gd name="T98" fmla="*/ 596 w 1134"/>
                <a:gd name="T99" fmla="*/ 227 h 964"/>
                <a:gd name="T100" fmla="*/ 596 w 1134"/>
                <a:gd name="T101" fmla="*/ 170 h 964"/>
                <a:gd name="T102" fmla="*/ 539 w 1134"/>
                <a:gd name="T103" fmla="*/ 142 h 964"/>
                <a:gd name="T104" fmla="*/ 510 w 1134"/>
                <a:gd name="T105" fmla="*/ 170 h 964"/>
                <a:gd name="T106" fmla="*/ 397 w 1134"/>
                <a:gd name="T107" fmla="*/ 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4" h="964">
                  <a:moveTo>
                    <a:pt x="397" y="0"/>
                  </a:moveTo>
                  <a:lnTo>
                    <a:pt x="284" y="28"/>
                  </a:lnTo>
                  <a:lnTo>
                    <a:pt x="284" y="56"/>
                  </a:lnTo>
                  <a:lnTo>
                    <a:pt x="255" y="85"/>
                  </a:lnTo>
                  <a:lnTo>
                    <a:pt x="227" y="85"/>
                  </a:lnTo>
                  <a:lnTo>
                    <a:pt x="170" y="142"/>
                  </a:lnTo>
                  <a:lnTo>
                    <a:pt x="142" y="85"/>
                  </a:lnTo>
                  <a:lnTo>
                    <a:pt x="57" y="170"/>
                  </a:lnTo>
                  <a:lnTo>
                    <a:pt x="85" y="312"/>
                  </a:lnTo>
                  <a:lnTo>
                    <a:pt x="0" y="340"/>
                  </a:lnTo>
                  <a:lnTo>
                    <a:pt x="0" y="453"/>
                  </a:lnTo>
                  <a:lnTo>
                    <a:pt x="57" y="482"/>
                  </a:lnTo>
                  <a:lnTo>
                    <a:pt x="57" y="538"/>
                  </a:lnTo>
                  <a:lnTo>
                    <a:pt x="29" y="595"/>
                  </a:lnTo>
                  <a:lnTo>
                    <a:pt x="85" y="652"/>
                  </a:lnTo>
                  <a:lnTo>
                    <a:pt x="114" y="737"/>
                  </a:lnTo>
                  <a:lnTo>
                    <a:pt x="142" y="709"/>
                  </a:lnTo>
                  <a:lnTo>
                    <a:pt x="199" y="709"/>
                  </a:lnTo>
                  <a:lnTo>
                    <a:pt x="199" y="765"/>
                  </a:lnTo>
                  <a:lnTo>
                    <a:pt x="255" y="822"/>
                  </a:lnTo>
                  <a:lnTo>
                    <a:pt x="199" y="850"/>
                  </a:lnTo>
                  <a:lnTo>
                    <a:pt x="227" y="907"/>
                  </a:lnTo>
                  <a:lnTo>
                    <a:pt x="340" y="964"/>
                  </a:lnTo>
                  <a:lnTo>
                    <a:pt x="454" y="964"/>
                  </a:lnTo>
                  <a:lnTo>
                    <a:pt x="510" y="879"/>
                  </a:lnTo>
                  <a:lnTo>
                    <a:pt x="709" y="964"/>
                  </a:lnTo>
                  <a:lnTo>
                    <a:pt x="794" y="907"/>
                  </a:lnTo>
                  <a:lnTo>
                    <a:pt x="822" y="794"/>
                  </a:lnTo>
                  <a:lnTo>
                    <a:pt x="879" y="794"/>
                  </a:lnTo>
                  <a:lnTo>
                    <a:pt x="907" y="850"/>
                  </a:lnTo>
                  <a:lnTo>
                    <a:pt x="992" y="850"/>
                  </a:lnTo>
                  <a:lnTo>
                    <a:pt x="1077" y="765"/>
                  </a:lnTo>
                  <a:lnTo>
                    <a:pt x="1077" y="680"/>
                  </a:lnTo>
                  <a:lnTo>
                    <a:pt x="1134" y="623"/>
                  </a:lnTo>
                  <a:lnTo>
                    <a:pt x="1106" y="567"/>
                  </a:lnTo>
                  <a:lnTo>
                    <a:pt x="1021" y="510"/>
                  </a:lnTo>
                  <a:lnTo>
                    <a:pt x="1021" y="453"/>
                  </a:lnTo>
                  <a:lnTo>
                    <a:pt x="1049" y="453"/>
                  </a:lnTo>
                  <a:lnTo>
                    <a:pt x="1021" y="312"/>
                  </a:lnTo>
                  <a:lnTo>
                    <a:pt x="992" y="283"/>
                  </a:lnTo>
                  <a:lnTo>
                    <a:pt x="1021" y="255"/>
                  </a:lnTo>
                  <a:lnTo>
                    <a:pt x="1021" y="198"/>
                  </a:lnTo>
                  <a:lnTo>
                    <a:pt x="964" y="198"/>
                  </a:lnTo>
                  <a:lnTo>
                    <a:pt x="964" y="113"/>
                  </a:lnTo>
                  <a:lnTo>
                    <a:pt x="766" y="170"/>
                  </a:lnTo>
                  <a:lnTo>
                    <a:pt x="709" y="198"/>
                  </a:lnTo>
                  <a:lnTo>
                    <a:pt x="709" y="255"/>
                  </a:lnTo>
                  <a:lnTo>
                    <a:pt x="681" y="255"/>
                  </a:lnTo>
                  <a:lnTo>
                    <a:pt x="652" y="227"/>
                  </a:lnTo>
                  <a:lnTo>
                    <a:pt x="596" y="227"/>
                  </a:lnTo>
                  <a:lnTo>
                    <a:pt x="596" y="170"/>
                  </a:lnTo>
                  <a:lnTo>
                    <a:pt x="539" y="142"/>
                  </a:lnTo>
                  <a:lnTo>
                    <a:pt x="510" y="170"/>
                  </a:lnTo>
                  <a:lnTo>
                    <a:pt x="39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1" name="Freeform 281"/>
            <p:cNvSpPr>
              <a:spLocks/>
            </p:cNvSpPr>
            <p:nvPr/>
          </p:nvSpPr>
          <p:spPr bwMode="auto">
            <a:xfrm>
              <a:off x="4328" y="2416"/>
              <a:ext cx="794" cy="766"/>
            </a:xfrm>
            <a:custGeom>
              <a:avLst/>
              <a:gdLst>
                <a:gd name="T0" fmla="*/ 170 w 794"/>
                <a:gd name="T1" fmla="*/ 680 h 766"/>
                <a:gd name="T2" fmla="*/ 142 w 794"/>
                <a:gd name="T3" fmla="*/ 624 h 766"/>
                <a:gd name="T4" fmla="*/ 57 w 794"/>
                <a:gd name="T5" fmla="*/ 567 h 766"/>
                <a:gd name="T6" fmla="*/ 57 w 794"/>
                <a:gd name="T7" fmla="*/ 510 h 766"/>
                <a:gd name="T8" fmla="*/ 85 w 794"/>
                <a:gd name="T9" fmla="*/ 510 h 766"/>
                <a:gd name="T10" fmla="*/ 57 w 794"/>
                <a:gd name="T11" fmla="*/ 369 h 766"/>
                <a:gd name="T12" fmla="*/ 28 w 794"/>
                <a:gd name="T13" fmla="*/ 340 h 766"/>
                <a:gd name="T14" fmla="*/ 57 w 794"/>
                <a:gd name="T15" fmla="*/ 312 h 766"/>
                <a:gd name="T16" fmla="*/ 57 w 794"/>
                <a:gd name="T17" fmla="*/ 255 h 766"/>
                <a:gd name="T18" fmla="*/ 0 w 794"/>
                <a:gd name="T19" fmla="*/ 255 h 766"/>
                <a:gd name="T20" fmla="*/ 0 w 794"/>
                <a:gd name="T21" fmla="*/ 170 h 766"/>
                <a:gd name="T22" fmla="*/ 57 w 794"/>
                <a:gd name="T23" fmla="*/ 142 h 766"/>
                <a:gd name="T24" fmla="*/ 57 w 794"/>
                <a:gd name="T25" fmla="*/ 85 h 766"/>
                <a:gd name="T26" fmla="*/ 85 w 794"/>
                <a:gd name="T27" fmla="*/ 57 h 766"/>
                <a:gd name="T28" fmla="*/ 113 w 794"/>
                <a:gd name="T29" fmla="*/ 113 h 766"/>
                <a:gd name="T30" fmla="*/ 142 w 794"/>
                <a:gd name="T31" fmla="*/ 85 h 766"/>
                <a:gd name="T32" fmla="*/ 113 w 794"/>
                <a:gd name="T33" fmla="*/ 57 h 766"/>
                <a:gd name="T34" fmla="*/ 170 w 794"/>
                <a:gd name="T35" fmla="*/ 28 h 766"/>
                <a:gd name="T36" fmla="*/ 227 w 794"/>
                <a:gd name="T37" fmla="*/ 57 h 766"/>
                <a:gd name="T38" fmla="*/ 255 w 794"/>
                <a:gd name="T39" fmla="*/ 57 h 766"/>
                <a:gd name="T40" fmla="*/ 340 w 794"/>
                <a:gd name="T41" fmla="*/ 0 h 766"/>
                <a:gd name="T42" fmla="*/ 397 w 794"/>
                <a:gd name="T43" fmla="*/ 28 h 766"/>
                <a:gd name="T44" fmla="*/ 454 w 794"/>
                <a:gd name="T45" fmla="*/ 85 h 766"/>
                <a:gd name="T46" fmla="*/ 539 w 794"/>
                <a:gd name="T47" fmla="*/ 28 h 766"/>
                <a:gd name="T48" fmla="*/ 567 w 794"/>
                <a:gd name="T49" fmla="*/ 85 h 766"/>
                <a:gd name="T50" fmla="*/ 510 w 794"/>
                <a:gd name="T51" fmla="*/ 142 h 766"/>
                <a:gd name="T52" fmla="*/ 482 w 794"/>
                <a:gd name="T53" fmla="*/ 284 h 766"/>
                <a:gd name="T54" fmla="*/ 482 w 794"/>
                <a:gd name="T55" fmla="*/ 340 h 766"/>
                <a:gd name="T56" fmla="*/ 397 w 794"/>
                <a:gd name="T57" fmla="*/ 454 h 766"/>
                <a:gd name="T58" fmla="*/ 454 w 794"/>
                <a:gd name="T59" fmla="*/ 510 h 766"/>
                <a:gd name="T60" fmla="*/ 539 w 794"/>
                <a:gd name="T61" fmla="*/ 510 h 766"/>
                <a:gd name="T62" fmla="*/ 595 w 794"/>
                <a:gd name="T63" fmla="*/ 454 h 766"/>
                <a:gd name="T64" fmla="*/ 737 w 794"/>
                <a:gd name="T65" fmla="*/ 425 h 766"/>
                <a:gd name="T66" fmla="*/ 794 w 794"/>
                <a:gd name="T67" fmla="*/ 539 h 766"/>
                <a:gd name="T68" fmla="*/ 737 w 794"/>
                <a:gd name="T69" fmla="*/ 539 h 766"/>
                <a:gd name="T70" fmla="*/ 794 w 794"/>
                <a:gd name="T71" fmla="*/ 652 h 766"/>
                <a:gd name="T72" fmla="*/ 794 w 794"/>
                <a:gd name="T73" fmla="*/ 680 h 766"/>
                <a:gd name="T74" fmla="*/ 737 w 794"/>
                <a:gd name="T75" fmla="*/ 680 h 766"/>
                <a:gd name="T76" fmla="*/ 680 w 794"/>
                <a:gd name="T77" fmla="*/ 652 h 766"/>
                <a:gd name="T78" fmla="*/ 595 w 794"/>
                <a:gd name="T79" fmla="*/ 680 h 766"/>
                <a:gd name="T80" fmla="*/ 567 w 794"/>
                <a:gd name="T81" fmla="*/ 709 h 766"/>
                <a:gd name="T82" fmla="*/ 425 w 794"/>
                <a:gd name="T83" fmla="*/ 680 h 766"/>
                <a:gd name="T84" fmla="*/ 340 w 794"/>
                <a:gd name="T85" fmla="*/ 766 h 766"/>
                <a:gd name="T86" fmla="*/ 255 w 794"/>
                <a:gd name="T87" fmla="*/ 766 h 766"/>
                <a:gd name="T88" fmla="*/ 170 w 794"/>
                <a:gd name="T89" fmla="*/ 680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94" h="766">
                  <a:moveTo>
                    <a:pt x="170" y="680"/>
                  </a:moveTo>
                  <a:lnTo>
                    <a:pt x="142" y="624"/>
                  </a:lnTo>
                  <a:lnTo>
                    <a:pt x="57" y="567"/>
                  </a:lnTo>
                  <a:lnTo>
                    <a:pt x="57" y="510"/>
                  </a:lnTo>
                  <a:lnTo>
                    <a:pt x="85" y="510"/>
                  </a:lnTo>
                  <a:lnTo>
                    <a:pt x="57" y="369"/>
                  </a:lnTo>
                  <a:lnTo>
                    <a:pt x="28" y="340"/>
                  </a:lnTo>
                  <a:lnTo>
                    <a:pt x="57" y="312"/>
                  </a:lnTo>
                  <a:lnTo>
                    <a:pt x="57" y="255"/>
                  </a:lnTo>
                  <a:lnTo>
                    <a:pt x="0" y="255"/>
                  </a:lnTo>
                  <a:lnTo>
                    <a:pt x="0" y="170"/>
                  </a:lnTo>
                  <a:lnTo>
                    <a:pt x="57" y="142"/>
                  </a:lnTo>
                  <a:lnTo>
                    <a:pt x="57" y="85"/>
                  </a:lnTo>
                  <a:lnTo>
                    <a:pt x="85" y="57"/>
                  </a:lnTo>
                  <a:lnTo>
                    <a:pt x="113" y="113"/>
                  </a:lnTo>
                  <a:lnTo>
                    <a:pt x="142" y="85"/>
                  </a:lnTo>
                  <a:lnTo>
                    <a:pt x="113" y="57"/>
                  </a:lnTo>
                  <a:lnTo>
                    <a:pt x="170" y="28"/>
                  </a:lnTo>
                  <a:lnTo>
                    <a:pt x="227" y="57"/>
                  </a:lnTo>
                  <a:lnTo>
                    <a:pt x="255" y="57"/>
                  </a:lnTo>
                  <a:lnTo>
                    <a:pt x="340" y="0"/>
                  </a:lnTo>
                  <a:lnTo>
                    <a:pt x="397" y="28"/>
                  </a:lnTo>
                  <a:lnTo>
                    <a:pt x="454" y="85"/>
                  </a:lnTo>
                  <a:lnTo>
                    <a:pt x="539" y="28"/>
                  </a:lnTo>
                  <a:lnTo>
                    <a:pt x="567" y="85"/>
                  </a:lnTo>
                  <a:lnTo>
                    <a:pt x="510" y="142"/>
                  </a:lnTo>
                  <a:lnTo>
                    <a:pt x="482" y="284"/>
                  </a:lnTo>
                  <a:lnTo>
                    <a:pt x="482" y="340"/>
                  </a:lnTo>
                  <a:lnTo>
                    <a:pt x="397" y="454"/>
                  </a:lnTo>
                  <a:lnTo>
                    <a:pt x="454" y="510"/>
                  </a:lnTo>
                  <a:lnTo>
                    <a:pt x="539" y="510"/>
                  </a:lnTo>
                  <a:lnTo>
                    <a:pt x="595" y="454"/>
                  </a:lnTo>
                  <a:lnTo>
                    <a:pt x="737" y="425"/>
                  </a:lnTo>
                  <a:lnTo>
                    <a:pt x="794" y="539"/>
                  </a:lnTo>
                  <a:lnTo>
                    <a:pt x="737" y="539"/>
                  </a:lnTo>
                  <a:lnTo>
                    <a:pt x="794" y="652"/>
                  </a:lnTo>
                  <a:lnTo>
                    <a:pt x="794" y="680"/>
                  </a:lnTo>
                  <a:lnTo>
                    <a:pt x="737" y="680"/>
                  </a:lnTo>
                  <a:lnTo>
                    <a:pt x="680" y="652"/>
                  </a:lnTo>
                  <a:lnTo>
                    <a:pt x="595" y="680"/>
                  </a:lnTo>
                  <a:lnTo>
                    <a:pt x="567" y="709"/>
                  </a:lnTo>
                  <a:lnTo>
                    <a:pt x="425" y="680"/>
                  </a:lnTo>
                  <a:lnTo>
                    <a:pt x="340" y="766"/>
                  </a:lnTo>
                  <a:lnTo>
                    <a:pt x="255" y="766"/>
                  </a:lnTo>
                  <a:lnTo>
                    <a:pt x="170" y="68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2" name="Freeform 282"/>
            <p:cNvSpPr>
              <a:spLocks/>
            </p:cNvSpPr>
            <p:nvPr/>
          </p:nvSpPr>
          <p:spPr bwMode="auto">
            <a:xfrm>
              <a:off x="4725" y="2218"/>
              <a:ext cx="1219" cy="907"/>
            </a:xfrm>
            <a:custGeom>
              <a:avLst/>
              <a:gdLst>
                <a:gd name="T0" fmla="*/ 397 w 1219"/>
                <a:gd name="T1" fmla="*/ 878 h 907"/>
                <a:gd name="T2" fmla="*/ 397 w 1219"/>
                <a:gd name="T3" fmla="*/ 850 h 907"/>
                <a:gd name="T4" fmla="*/ 340 w 1219"/>
                <a:gd name="T5" fmla="*/ 737 h 907"/>
                <a:gd name="T6" fmla="*/ 397 w 1219"/>
                <a:gd name="T7" fmla="*/ 737 h 907"/>
                <a:gd name="T8" fmla="*/ 340 w 1219"/>
                <a:gd name="T9" fmla="*/ 623 h 907"/>
                <a:gd name="T10" fmla="*/ 198 w 1219"/>
                <a:gd name="T11" fmla="*/ 652 h 907"/>
                <a:gd name="T12" fmla="*/ 142 w 1219"/>
                <a:gd name="T13" fmla="*/ 708 h 907"/>
                <a:gd name="T14" fmla="*/ 57 w 1219"/>
                <a:gd name="T15" fmla="*/ 708 h 907"/>
                <a:gd name="T16" fmla="*/ 0 w 1219"/>
                <a:gd name="T17" fmla="*/ 652 h 907"/>
                <a:gd name="T18" fmla="*/ 85 w 1219"/>
                <a:gd name="T19" fmla="*/ 538 h 907"/>
                <a:gd name="T20" fmla="*/ 85 w 1219"/>
                <a:gd name="T21" fmla="*/ 482 h 907"/>
                <a:gd name="T22" fmla="*/ 113 w 1219"/>
                <a:gd name="T23" fmla="*/ 340 h 907"/>
                <a:gd name="T24" fmla="*/ 170 w 1219"/>
                <a:gd name="T25" fmla="*/ 283 h 907"/>
                <a:gd name="T26" fmla="*/ 142 w 1219"/>
                <a:gd name="T27" fmla="*/ 226 h 907"/>
                <a:gd name="T28" fmla="*/ 227 w 1219"/>
                <a:gd name="T29" fmla="*/ 226 h 907"/>
                <a:gd name="T30" fmla="*/ 255 w 1219"/>
                <a:gd name="T31" fmla="*/ 255 h 907"/>
                <a:gd name="T32" fmla="*/ 283 w 1219"/>
                <a:gd name="T33" fmla="*/ 226 h 907"/>
                <a:gd name="T34" fmla="*/ 340 w 1219"/>
                <a:gd name="T35" fmla="*/ 255 h 907"/>
                <a:gd name="T36" fmla="*/ 397 w 1219"/>
                <a:gd name="T37" fmla="*/ 255 h 907"/>
                <a:gd name="T38" fmla="*/ 510 w 1219"/>
                <a:gd name="T39" fmla="*/ 311 h 907"/>
                <a:gd name="T40" fmla="*/ 624 w 1219"/>
                <a:gd name="T41" fmla="*/ 283 h 907"/>
                <a:gd name="T42" fmla="*/ 737 w 1219"/>
                <a:gd name="T43" fmla="*/ 198 h 907"/>
                <a:gd name="T44" fmla="*/ 680 w 1219"/>
                <a:gd name="T45" fmla="*/ 170 h 907"/>
                <a:gd name="T46" fmla="*/ 737 w 1219"/>
                <a:gd name="T47" fmla="*/ 85 h 907"/>
                <a:gd name="T48" fmla="*/ 765 w 1219"/>
                <a:gd name="T49" fmla="*/ 113 h 907"/>
                <a:gd name="T50" fmla="*/ 822 w 1219"/>
                <a:gd name="T51" fmla="*/ 56 h 907"/>
                <a:gd name="T52" fmla="*/ 879 w 1219"/>
                <a:gd name="T53" fmla="*/ 0 h 907"/>
                <a:gd name="T54" fmla="*/ 964 w 1219"/>
                <a:gd name="T55" fmla="*/ 56 h 907"/>
                <a:gd name="T56" fmla="*/ 992 w 1219"/>
                <a:gd name="T57" fmla="*/ 28 h 907"/>
                <a:gd name="T58" fmla="*/ 1021 w 1219"/>
                <a:gd name="T59" fmla="*/ 56 h 907"/>
                <a:gd name="T60" fmla="*/ 1134 w 1219"/>
                <a:gd name="T61" fmla="*/ 85 h 907"/>
                <a:gd name="T62" fmla="*/ 1191 w 1219"/>
                <a:gd name="T63" fmla="*/ 141 h 907"/>
                <a:gd name="T64" fmla="*/ 1162 w 1219"/>
                <a:gd name="T65" fmla="*/ 226 h 907"/>
                <a:gd name="T66" fmla="*/ 1191 w 1219"/>
                <a:gd name="T67" fmla="*/ 255 h 907"/>
                <a:gd name="T68" fmla="*/ 1191 w 1219"/>
                <a:gd name="T69" fmla="*/ 311 h 907"/>
                <a:gd name="T70" fmla="*/ 1219 w 1219"/>
                <a:gd name="T71" fmla="*/ 340 h 907"/>
                <a:gd name="T72" fmla="*/ 1219 w 1219"/>
                <a:gd name="T73" fmla="*/ 368 h 907"/>
                <a:gd name="T74" fmla="*/ 1219 w 1219"/>
                <a:gd name="T75" fmla="*/ 397 h 907"/>
                <a:gd name="T76" fmla="*/ 1191 w 1219"/>
                <a:gd name="T77" fmla="*/ 425 h 907"/>
                <a:gd name="T78" fmla="*/ 1162 w 1219"/>
                <a:gd name="T79" fmla="*/ 482 h 907"/>
                <a:gd name="T80" fmla="*/ 1191 w 1219"/>
                <a:gd name="T81" fmla="*/ 482 h 907"/>
                <a:gd name="T82" fmla="*/ 1219 w 1219"/>
                <a:gd name="T83" fmla="*/ 538 h 907"/>
                <a:gd name="T84" fmla="*/ 1162 w 1219"/>
                <a:gd name="T85" fmla="*/ 567 h 907"/>
                <a:gd name="T86" fmla="*/ 1134 w 1219"/>
                <a:gd name="T87" fmla="*/ 595 h 907"/>
                <a:gd name="T88" fmla="*/ 1162 w 1219"/>
                <a:gd name="T89" fmla="*/ 623 h 907"/>
                <a:gd name="T90" fmla="*/ 1106 w 1219"/>
                <a:gd name="T91" fmla="*/ 680 h 907"/>
                <a:gd name="T92" fmla="*/ 1049 w 1219"/>
                <a:gd name="T93" fmla="*/ 680 h 907"/>
                <a:gd name="T94" fmla="*/ 992 w 1219"/>
                <a:gd name="T95" fmla="*/ 708 h 907"/>
                <a:gd name="T96" fmla="*/ 936 w 1219"/>
                <a:gd name="T97" fmla="*/ 680 h 907"/>
                <a:gd name="T98" fmla="*/ 879 w 1219"/>
                <a:gd name="T99" fmla="*/ 680 h 907"/>
                <a:gd name="T100" fmla="*/ 822 w 1219"/>
                <a:gd name="T101" fmla="*/ 737 h 907"/>
                <a:gd name="T102" fmla="*/ 737 w 1219"/>
                <a:gd name="T103" fmla="*/ 680 h 907"/>
                <a:gd name="T104" fmla="*/ 680 w 1219"/>
                <a:gd name="T105" fmla="*/ 680 h 907"/>
                <a:gd name="T106" fmla="*/ 539 w 1219"/>
                <a:gd name="T107" fmla="*/ 907 h 907"/>
                <a:gd name="T108" fmla="*/ 482 w 1219"/>
                <a:gd name="T109" fmla="*/ 878 h 907"/>
                <a:gd name="T110" fmla="*/ 397 w 1219"/>
                <a:gd name="T111" fmla="*/ 878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219" h="907">
                  <a:moveTo>
                    <a:pt x="397" y="878"/>
                  </a:moveTo>
                  <a:lnTo>
                    <a:pt x="397" y="850"/>
                  </a:lnTo>
                  <a:lnTo>
                    <a:pt x="340" y="737"/>
                  </a:lnTo>
                  <a:lnTo>
                    <a:pt x="397" y="737"/>
                  </a:lnTo>
                  <a:lnTo>
                    <a:pt x="340" y="623"/>
                  </a:lnTo>
                  <a:lnTo>
                    <a:pt x="198" y="652"/>
                  </a:lnTo>
                  <a:lnTo>
                    <a:pt x="142" y="708"/>
                  </a:lnTo>
                  <a:lnTo>
                    <a:pt x="57" y="708"/>
                  </a:lnTo>
                  <a:lnTo>
                    <a:pt x="0" y="652"/>
                  </a:lnTo>
                  <a:lnTo>
                    <a:pt x="85" y="538"/>
                  </a:lnTo>
                  <a:lnTo>
                    <a:pt x="85" y="482"/>
                  </a:lnTo>
                  <a:lnTo>
                    <a:pt x="113" y="340"/>
                  </a:lnTo>
                  <a:lnTo>
                    <a:pt x="170" y="283"/>
                  </a:lnTo>
                  <a:lnTo>
                    <a:pt x="142" y="226"/>
                  </a:lnTo>
                  <a:lnTo>
                    <a:pt x="227" y="226"/>
                  </a:lnTo>
                  <a:lnTo>
                    <a:pt x="255" y="255"/>
                  </a:lnTo>
                  <a:lnTo>
                    <a:pt x="283" y="226"/>
                  </a:lnTo>
                  <a:lnTo>
                    <a:pt x="340" y="255"/>
                  </a:lnTo>
                  <a:lnTo>
                    <a:pt x="397" y="255"/>
                  </a:lnTo>
                  <a:lnTo>
                    <a:pt x="510" y="311"/>
                  </a:lnTo>
                  <a:lnTo>
                    <a:pt x="624" y="283"/>
                  </a:lnTo>
                  <a:lnTo>
                    <a:pt x="737" y="198"/>
                  </a:lnTo>
                  <a:lnTo>
                    <a:pt x="680" y="170"/>
                  </a:lnTo>
                  <a:lnTo>
                    <a:pt x="737" y="85"/>
                  </a:lnTo>
                  <a:lnTo>
                    <a:pt x="765" y="113"/>
                  </a:lnTo>
                  <a:lnTo>
                    <a:pt x="822" y="56"/>
                  </a:lnTo>
                  <a:lnTo>
                    <a:pt x="879" y="0"/>
                  </a:lnTo>
                  <a:lnTo>
                    <a:pt x="964" y="56"/>
                  </a:lnTo>
                  <a:lnTo>
                    <a:pt x="992" y="28"/>
                  </a:lnTo>
                  <a:lnTo>
                    <a:pt x="1021" y="56"/>
                  </a:lnTo>
                  <a:lnTo>
                    <a:pt x="1134" y="85"/>
                  </a:lnTo>
                  <a:lnTo>
                    <a:pt x="1191" y="141"/>
                  </a:lnTo>
                  <a:lnTo>
                    <a:pt x="1162" y="226"/>
                  </a:lnTo>
                  <a:lnTo>
                    <a:pt x="1191" y="255"/>
                  </a:lnTo>
                  <a:lnTo>
                    <a:pt x="1191" y="311"/>
                  </a:lnTo>
                  <a:lnTo>
                    <a:pt x="1219" y="340"/>
                  </a:lnTo>
                  <a:lnTo>
                    <a:pt x="1219" y="368"/>
                  </a:lnTo>
                  <a:lnTo>
                    <a:pt x="1219" y="397"/>
                  </a:lnTo>
                  <a:lnTo>
                    <a:pt x="1191" y="425"/>
                  </a:lnTo>
                  <a:lnTo>
                    <a:pt x="1162" y="482"/>
                  </a:lnTo>
                  <a:lnTo>
                    <a:pt x="1191" y="482"/>
                  </a:lnTo>
                  <a:lnTo>
                    <a:pt x="1219" y="538"/>
                  </a:lnTo>
                  <a:lnTo>
                    <a:pt x="1162" y="567"/>
                  </a:lnTo>
                  <a:lnTo>
                    <a:pt x="1134" y="595"/>
                  </a:lnTo>
                  <a:lnTo>
                    <a:pt x="1162" y="623"/>
                  </a:lnTo>
                  <a:lnTo>
                    <a:pt x="1106" y="680"/>
                  </a:lnTo>
                  <a:lnTo>
                    <a:pt x="1049" y="680"/>
                  </a:lnTo>
                  <a:lnTo>
                    <a:pt x="992" y="708"/>
                  </a:lnTo>
                  <a:lnTo>
                    <a:pt x="936" y="680"/>
                  </a:lnTo>
                  <a:lnTo>
                    <a:pt x="879" y="680"/>
                  </a:lnTo>
                  <a:lnTo>
                    <a:pt x="822" y="737"/>
                  </a:lnTo>
                  <a:lnTo>
                    <a:pt x="737" y="680"/>
                  </a:lnTo>
                  <a:lnTo>
                    <a:pt x="680" y="680"/>
                  </a:lnTo>
                  <a:lnTo>
                    <a:pt x="539" y="907"/>
                  </a:lnTo>
                  <a:lnTo>
                    <a:pt x="482" y="878"/>
                  </a:lnTo>
                  <a:lnTo>
                    <a:pt x="397" y="87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3" name="Freeform 283"/>
            <p:cNvSpPr>
              <a:spLocks/>
            </p:cNvSpPr>
            <p:nvPr/>
          </p:nvSpPr>
          <p:spPr bwMode="auto">
            <a:xfrm>
              <a:off x="2911" y="2785"/>
              <a:ext cx="708" cy="822"/>
            </a:xfrm>
            <a:custGeom>
              <a:avLst/>
              <a:gdLst>
                <a:gd name="T0" fmla="*/ 226 w 708"/>
                <a:gd name="T1" fmla="*/ 822 h 822"/>
                <a:gd name="T2" fmla="*/ 170 w 708"/>
                <a:gd name="T3" fmla="*/ 765 h 822"/>
                <a:gd name="T4" fmla="*/ 141 w 708"/>
                <a:gd name="T5" fmla="*/ 680 h 822"/>
                <a:gd name="T6" fmla="*/ 85 w 708"/>
                <a:gd name="T7" fmla="*/ 652 h 822"/>
                <a:gd name="T8" fmla="*/ 85 w 708"/>
                <a:gd name="T9" fmla="*/ 623 h 822"/>
                <a:gd name="T10" fmla="*/ 56 w 708"/>
                <a:gd name="T11" fmla="*/ 567 h 822"/>
                <a:gd name="T12" fmla="*/ 56 w 708"/>
                <a:gd name="T13" fmla="*/ 538 h 822"/>
                <a:gd name="T14" fmla="*/ 56 w 708"/>
                <a:gd name="T15" fmla="*/ 510 h 822"/>
                <a:gd name="T16" fmla="*/ 0 w 708"/>
                <a:gd name="T17" fmla="*/ 510 h 822"/>
                <a:gd name="T18" fmla="*/ 0 w 708"/>
                <a:gd name="T19" fmla="*/ 453 h 822"/>
                <a:gd name="T20" fmla="*/ 56 w 708"/>
                <a:gd name="T21" fmla="*/ 453 h 822"/>
                <a:gd name="T22" fmla="*/ 85 w 708"/>
                <a:gd name="T23" fmla="*/ 453 h 822"/>
                <a:gd name="T24" fmla="*/ 141 w 708"/>
                <a:gd name="T25" fmla="*/ 425 h 822"/>
                <a:gd name="T26" fmla="*/ 141 w 708"/>
                <a:gd name="T27" fmla="*/ 340 h 822"/>
                <a:gd name="T28" fmla="*/ 198 w 708"/>
                <a:gd name="T29" fmla="*/ 255 h 822"/>
                <a:gd name="T30" fmla="*/ 170 w 708"/>
                <a:gd name="T31" fmla="*/ 170 h 822"/>
                <a:gd name="T32" fmla="*/ 226 w 708"/>
                <a:gd name="T33" fmla="*/ 85 h 822"/>
                <a:gd name="T34" fmla="*/ 311 w 708"/>
                <a:gd name="T35" fmla="*/ 56 h 822"/>
                <a:gd name="T36" fmla="*/ 340 w 708"/>
                <a:gd name="T37" fmla="*/ 28 h 822"/>
                <a:gd name="T38" fmla="*/ 340 w 708"/>
                <a:gd name="T39" fmla="*/ 0 h 822"/>
                <a:gd name="T40" fmla="*/ 368 w 708"/>
                <a:gd name="T41" fmla="*/ 28 h 822"/>
                <a:gd name="T42" fmla="*/ 396 w 708"/>
                <a:gd name="T43" fmla="*/ 0 h 822"/>
                <a:gd name="T44" fmla="*/ 453 w 708"/>
                <a:gd name="T45" fmla="*/ 28 h 822"/>
                <a:gd name="T46" fmla="*/ 453 w 708"/>
                <a:gd name="T47" fmla="*/ 141 h 822"/>
                <a:gd name="T48" fmla="*/ 510 w 708"/>
                <a:gd name="T49" fmla="*/ 170 h 822"/>
                <a:gd name="T50" fmla="*/ 510 w 708"/>
                <a:gd name="T51" fmla="*/ 226 h 822"/>
                <a:gd name="T52" fmla="*/ 482 w 708"/>
                <a:gd name="T53" fmla="*/ 283 h 822"/>
                <a:gd name="T54" fmla="*/ 538 w 708"/>
                <a:gd name="T55" fmla="*/ 340 h 822"/>
                <a:gd name="T56" fmla="*/ 567 w 708"/>
                <a:gd name="T57" fmla="*/ 425 h 822"/>
                <a:gd name="T58" fmla="*/ 595 w 708"/>
                <a:gd name="T59" fmla="*/ 397 h 822"/>
                <a:gd name="T60" fmla="*/ 652 w 708"/>
                <a:gd name="T61" fmla="*/ 397 h 822"/>
                <a:gd name="T62" fmla="*/ 652 w 708"/>
                <a:gd name="T63" fmla="*/ 453 h 822"/>
                <a:gd name="T64" fmla="*/ 708 w 708"/>
                <a:gd name="T65" fmla="*/ 510 h 822"/>
                <a:gd name="T66" fmla="*/ 652 w 708"/>
                <a:gd name="T67" fmla="*/ 538 h 822"/>
                <a:gd name="T68" fmla="*/ 680 w 708"/>
                <a:gd name="T69" fmla="*/ 595 h 822"/>
                <a:gd name="T70" fmla="*/ 652 w 708"/>
                <a:gd name="T71" fmla="*/ 623 h 822"/>
                <a:gd name="T72" fmla="*/ 595 w 708"/>
                <a:gd name="T73" fmla="*/ 623 h 822"/>
                <a:gd name="T74" fmla="*/ 538 w 708"/>
                <a:gd name="T75" fmla="*/ 708 h 822"/>
                <a:gd name="T76" fmla="*/ 482 w 708"/>
                <a:gd name="T77" fmla="*/ 680 h 822"/>
                <a:gd name="T78" fmla="*/ 425 w 708"/>
                <a:gd name="T79" fmla="*/ 737 h 822"/>
                <a:gd name="T80" fmla="*/ 283 w 708"/>
                <a:gd name="T81" fmla="*/ 765 h 822"/>
                <a:gd name="T82" fmla="*/ 226 w 708"/>
                <a:gd name="T83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08" h="822">
                  <a:moveTo>
                    <a:pt x="226" y="822"/>
                  </a:moveTo>
                  <a:lnTo>
                    <a:pt x="170" y="765"/>
                  </a:lnTo>
                  <a:lnTo>
                    <a:pt x="141" y="680"/>
                  </a:lnTo>
                  <a:lnTo>
                    <a:pt x="85" y="652"/>
                  </a:lnTo>
                  <a:lnTo>
                    <a:pt x="85" y="623"/>
                  </a:lnTo>
                  <a:lnTo>
                    <a:pt x="56" y="567"/>
                  </a:lnTo>
                  <a:lnTo>
                    <a:pt x="56" y="538"/>
                  </a:lnTo>
                  <a:lnTo>
                    <a:pt x="56" y="510"/>
                  </a:lnTo>
                  <a:lnTo>
                    <a:pt x="0" y="510"/>
                  </a:lnTo>
                  <a:lnTo>
                    <a:pt x="0" y="453"/>
                  </a:lnTo>
                  <a:lnTo>
                    <a:pt x="56" y="453"/>
                  </a:lnTo>
                  <a:lnTo>
                    <a:pt x="85" y="453"/>
                  </a:lnTo>
                  <a:lnTo>
                    <a:pt x="141" y="425"/>
                  </a:lnTo>
                  <a:lnTo>
                    <a:pt x="141" y="340"/>
                  </a:lnTo>
                  <a:lnTo>
                    <a:pt x="198" y="255"/>
                  </a:lnTo>
                  <a:lnTo>
                    <a:pt x="170" y="170"/>
                  </a:lnTo>
                  <a:lnTo>
                    <a:pt x="226" y="85"/>
                  </a:lnTo>
                  <a:lnTo>
                    <a:pt x="311" y="56"/>
                  </a:lnTo>
                  <a:lnTo>
                    <a:pt x="340" y="28"/>
                  </a:lnTo>
                  <a:lnTo>
                    <a:pt x="340" y="0"/>
                  </a:lnTo>
                  <a:lnTo>
                    <a:pt x="368" y="28"/>
                  </a:lnTo>
                  <a:lnTo>
                    <a:pt x="396" y="0"/>
                  </a:lnTo>
                  <a:lnTo>
                    <a:pt x="453" y="28"/>
                  </a:lnTo>
                  <a:lnTo>
                    <a:pt x="453" y="141"/>
                  </a:lnTo>
                  <a:lnTo>
                    <a:pt x="510" y="170"/>
                  </a:lnTo>
                  <a:lnTo>
                    <a:pt x="510" y="226"/>
                  </a:lnTo>
                  <a:lnTo>
                    <a:pt x="482" y="283"/>
                  </a:lnTo>
                  <a:lnTo>
                    <a:pt x="538" y="340"/>
                  </a:lnTo>
                  <a:lnTo>
                    <a:pt x="567" y="425"/>
                  </a:lnTo>
                  <a:lnTo>
                    <a:pt x="595" y="397"/>
                  </a:lnTo>
                  <a:lnTo>
                    <a:pt x="652" y="397"/>
                  </a:lnTo>
                  <a:lnTo>
                    <a:pt x="652" y="453"/>
                  </a:lnTo>
                  <a:lnTo>
                    <a:pt x="708" y="510"/>
                  </a:lnTo>
                  <a:lnTo>
                    <a:pt x="652" y="538"/>
                  </a:lnTo>
                  <a:lnTo>
                    <a:pt x="680" y="595"/>
                  </a:lnTo>
                  <a:lnTo>
                    <a:pt x="652" y="623"/>
                  </a:lnTo>
                  <a:lnTo>
                    <a:pt x="595" y="623"/>
                  </a:lnTo>
                  <a:lnTo>
                    <a:pt x="538" y="708"/>
                  </a:lnTo>
                  <a:lnTo>
                    <a:pt x="482" y="680"/>
                  </a:lnTo>
                  <a:lnTo>
                    <a:pt x="425" y="737"/>
                  </a:lnTo>
                  <a:lnTo>
                    <a:pt x="283" y="765"/>
                  </a:lnTo>
                  <a:lnTo>
                    <a:pt x="226" y="822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4" name="Freeform 284"/>
            <p:cNvSpPr>
              <a:spLocks/>
            </p:cNvSpPr>
            <p:nvPr/>
          </p:nvSpPr>
          <p:spPr bwMode="auto">
            <a:xfrm>
              <a:off x="2599" y="3267"/>
              <a:ext cx="340" cy="793"/>
            </a:xfrm>
            <a:custGeom>
              <a:avLst/>
              <a:gdLst>
                <a:gd name="T0" fmla="*/ 113 w 340"/>
                <a:gd name="T1" fmla="*/ 28 h 793"/>
                <a:gd name="T2" fmla="*/ 142 w 340"/>
                <a:gd name="T3" fmla="*/ 0 h 793"/>
                <a:gd name="T4" fmla="*/ 227 w 340"/>
                <a:gd name="T5" fmla="*/ 28 h 793"/>
                <a:gd name="T6" fmla="*/ 198 w 340"/>
                <a:gd name="T7" fmla="*/ 56 h 793"/>
                <a:gd name="T8" fmla="*/ 198 w 340"/>
                <a:gd name="T9" fmla="*/ 170 h 793"/>
                <a:gd name="T10" fmla="*/ 312 w 340"/>
                <a:gd name="T11" fmla="*/ 311 h 793"/>
                <a:gd name="T12" fmla="*/ 312 w 340"/>
                <a:gd name="T13" fmla="*/ 425 h 793"/>
                <a:gd name="T14" fmla="*/ 340 w 340"/>
                <a:gd name="T15" fmla="*/ 453 h 793"/>
                <a:gd name="T16" fmla="*/ 283 w 340"/>
                <a:gd name="T17" fmla="*/ 510 h 793"/>
                <a:gd name="T18" fmla="*/ 340 w 340"/>
                <a:gd name="T19" fmla="*/ 538 h 793"/>
                <a:gd name="T20" fmla="*/ 340 w 340"/>
                <a:gd name="T21" fmla="*/ 652 h 793"/>
                <a:gd name="T22" fmla="*/ 255 w 340"/>
                <a:gd name="T23" fmla="*/ 708 h 793"/>
                <a:gd name="T24" fmla="*/ 198 w 340"/>
                <a:gd name="T25" fmla="*/ 765 h 793"/>
                <a:gd name="T26" fmla="*/ 170 w 340"/>
                <a:gd name="T27" fmla="*/ 737 h 793"/>
                <a:gd name="T28" fmla="*/ 113 w 340"/>
                <a:gd name="T29" fmla="*/ 793 h 793"/>
                <a:gd name="T30" fmla="*/ 85 w 340"/>
                <a:gd name="T31" fmla="*/ 737 h 793"/>
                <a:gd name="T32" fmla="*/ 28 w 340"/>
                <a:gd name="T33" fmla="*/ 708 h 793"/>
                <a:gd name="T34" fmla="*/ 56 w 340"/>
                <a:gd name="T35" fmla="*/ 623 h 793"/>
                <a:gd name="T36" fmla="*/ 85 w 340"/>
                <a:gd name="T37" fmla="*/ 623 h 793"/>
                <a:gd name="T38" fmla="*/ 113 w 340"/>
                <a:gd name="T39" fmla="*/ 510 h 793"/>
                <a:gd name="T40" fmla="*/ 170 w 340"/>
                <a:gd name="T41" fmla="*/ 510 h 793"/>
                <a:gd name="T42" fmla="*/ 142 w 340"/>
                <a:gd name="T43" fmla="*/ 482 h 793"/>
                <a:gd name="T44" fmla="*/ 142 w 340"/>
                <a:gd name="T45" fmla="*/ 425 h 793"/>
                <a:gd name="T46" fmla="*/ 113 w 340"/>
                <a:gd name="T47" fmla="*/ 396 h 793"/>
                <a:gd name="T48" fmla="*/ 85 w 340"/>
                <a:gd name="T49" fmla="*/ 311 h 793"/>
                <a:gd name="T50" fmla="*/ 28 w 340"/>
                <a:gd name="T51" fmla="*/ 283 h 793"/>
                <a:gd name="T52" fmla="*/ 0 w 340"/>
                <a:gd name="T53" fmla="*/ 255 h 793"/>
                <a:gd name="T54" fmla="*/ 28 w 340"/>
                <a:gd name="T55" fmla="*/ 198 h 793"/>
                <a:gd name="T56" fmla="*/ 28 w 340"/>
                <a:gd name="T57" fmla="*/ 170 h 793"/>
                <a:gd name="T58" fmla="*/ 85 w 340"/>
                <a:gd name="T59" fmla="*/ 141 h 793"/>
                <a:gd name="T60" fmla="*/ 113 w 340"/>
                <a:gd name="T61" fmla="*/ 56 h 793"/>
                <a:gd name="T62" fmla="*/ 113 w 340"/>
                <a:gd name="T63" fmla="*/ 28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40" h="793">
                  <a:moveTo>
                    <a:pt x="113" y="28"/>
                  </a:moveTo>
                  <a:lnTo>
                    <a:pt x="142" y="0"/>
                  </a:lnTo>
                  <a:lnTo>
                    <a:pt x="227" y="28"/>
                  </a:lnTo>
                  <a:lnTo>
                    <a:pt x="198" y="56"/>
                  </a:lnTo>
                  <a:lnTo>
                    <a:pt x="198" y="170"/>
                  </a:lnTo>
                  <a:lnTo>
                    <a:pt x="312" y="311"/>
                  </a:lnTo>
                  <a:lnTo>
                    <a:pt x="312" y="425"/>
                  </a:lnTo>
                  <a:lnTo>
                    <a:pt x="340" y="453"/>
                  </a:lnTo>
                  <a:lnTo>
                    <a:pt x="283" y="510"/>
                  </a:lnTo>
                  <a:lnTo>
                    <a:pt x="340" y="538"/>
                  </a:lnTo>
                  <a:lnTo>
                    <a:pt x="340" y="652"/>
                  </a:lnTo>
                  <a:lnTo>
                    <a:pt x="255" y="708"/>
                  </a:lnTo>
                  <a:lnTo>
                    <a:pt x="198" y="765"/>
                  </a:lnTo>
                  <a:lnTo>
                    <a:pt x="170" y="737"/>
                  </a:lnTo>
                  <a:lnTo>
                    <a:pt x="113" y="793"/>
                  </a:lnTo>
                  <a:lnTo>
                    <a:pt x="85" y="737"/>
                  </a:lnTo>
                  <a:lnTo>
                    <a:pt x="28" y="708"/>
                  </a:lnTo>
                  <a:lnTo>
                    <a:pt x="56" y="623"/>
                  </a:lnTo>
                  <a:lnTo>
                    <a:pt x="85" y="623"/>
                  </a:lnTo>
                  <a:lnTo>
                    <a:pt x="113" y="510"/>
                  </a:lnTo>
                  <a:lnTo>
                    <a:pt x="170" y="510"/>
                  </a:lnTo>
                  <a:lnTo>
                    <a:pt x="142" y="482"/>
                  </a:lnTo>
                  <a:lnTo>
                    <a:pt x="142" y="425"/>
                  </a:lnTo>
                  <a:lnTo>
                    <a:pt x="113" y="396"/>
                  </a:lnTo>
                  <a:lnTo>
                    <a:pt x="85" y="311"/>
                  </a:lnTo>
                  <a:lnTo>
                    <a:pt x="28" y="283"/>
                  </a:lnTo>
                  <a:lnTo>
                    <a:pt x="0" y="255"/>
                  </a:lnTo>
                  <a:lnTo>
                    <a:pt x="28" y="198"/>
                  </a:lnTo>
                  <a:lnTo>
                    <a:pt x="28" y="170"/>
                  </a:lnTo>
                  <a:lnTo>
                    <a:pt x="85" y="141"/>
                  </a:lnTo>
                  <a:lnTo>
                    <a:pt x="113" y="56"/>
                  </a:lnTo>
                  <a:lnTo>
                    <a:pt x="113" y="2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5" name="Freeform 285"/>
            <p:cNvSpPr>
              <a:spLocks/>
            </p:cNvSpPr>
            <p:nvPr/>
          </p:nvSpPr>
          <p:spPr bwMode="auto">
            <a:xfrm>
              <a:off x="1890" y="3295"/>
              <a:ext cx="879" cy="794"/>
            </a:xfrm>
            <a:custGeom>
              <a:avLst/>
              <a:gdLst>
                <a:gd name="T0" fmla="*/ 567 w 879"/>
                <a:gd name="T1" fmla="*/ 57 h 794"/>
                <a:gd name="T2" fmla="*/ 624 w 879"/>
                <a:gd name="T3" fmla="*/ 85 h 794"/>
                <a:gd name="T4" fmla="*/ 680 w 879"/>
                <a:gd name="T5" fmla="*/ 57 h 794"/>
                <a:gd name="T6" fmla="*/ 680 w 879"/>
                <a:gd name="T7" fmla="*/ 28 h 794"/>
                <a:gd name="T8" fmla="*/ 822 w 879"/>
                <a:gd name="T9" fmla="*/ 0 h 794"/>
                <a:gd name="T10" fmla="*/ 822 w 879"/>
                <a:gd name="T11" fmla="*/ 28 h 794"/>
                <a:gd name="T12" fmla="*/ 794 w 879"/>
                <a:gd name="T13" fmla="*/ 113 h 794"/>
                <a:gd name="T14" fmla="*/ 737 w 879"/>
                <a:gd name="T15" fmla="*/ 142 h 794"/>
                <a:gd name="T16" fmla="*/ 737 w 879"/>
                <a:gd name="T17" fmla="*/ 170 h 794"/>
                <a:gd name="T18" fmla="*/ 709 w 879"/>
                <a:gd name="T19" fmla="*/ 227 h 794"/>
                <a:gd name="T20" fmla="*/ 737 w 879"/>
                <a:gd name="T21" fmla="*/ 255 h 794"/>
                <a:gd name="T22" fmla="*/ 794 w 879"/>
                <a:gd name="T23" fmla="*/ 283 h 794"/>
                <a:gd name="T24" fmla="*/ 822 w 879"/>
                <a:gd name="T25" fmla="*/ 368 h 794"/>
                <a:gd name="T26" fmla="*/ 851 w 879"/>
                <a:gd name="T27" fmla="*/ 397 h 794"/>
                <a:gd name="T28" fmla="*/ 851 w 879"/>
                <a:gd name="T29" fmla="*/ 454 h 794"/>
                <a:gd name="T30" fmla="*/ 879 w 879"/>
                <a:gd name="T31" fmla="*/ 482 h 794"/>
                <a:gd name="T32" fmla="*/ 822 w 879"/>
                <a:gd name="T33" fmla="*/ 482 h 794"/>
                <a:gd name="T34" fmla="*/ 794 w 879"/>
                <a:gd name="T35" fmla="*/ 595 h 794"/>
                <a:gd name="T36" fmla="*/ 765 w 879"/>
                <a:gd name="T37" fmla="*/ 595 h 794"/>
                <a:gd name="T38" fmla="*/ 737 w 879"/>
                <a:gd name="T39" fmla="*/ 680 h 794"/>
                <a:gd name="T40" fmla="*/ 680 w 879"/>
                <a:gd name="T41" fmla="*/ 680 h 794"/>
                <a:gd name="T42" fmla="*/ 680 w 879"/>
                <a:gd name="T43" fmla="*/ 737 h 794"/>
                <a:gd name="T44" fmla="*/ 595 w 879"/>
                <a:gd name="T45" fmla="*/ 765 h 794"/>
                <a:gd name="T46" fmla="*/ 567 w 879"/>
                <a:gd name="T47" fmla="*/ 737 h 794"/>
                <a:gd name="T48" fmla="*/ 425 w 879"/>
                <a:gd name="T49" fmla="*/ 709 h 794"/>
                <a:gd name="T50" fmla="*/ 397 w 879"/>
                <a:gd name="T51" fmla="*/ 567 h 794"/>
                <a:gd name="T52" fmla="*/ 284 w 879"/>
                <a:gd name="T53" fmla="*/ 595 h 794"/>
                <a:gd name="T54" fmla="*/ 227 w 879"/>
                <a:gd name="T55" fmla="*/ 709 h 794"/>
                <a:gd name="T56" fmla="*/ 142 w 879"/>
                <a:gd name="T57" fmla="*/ 709 h 794"/>
                <a:gd name="T58" fmla="*/ 85 w 879"/>
                <a:gd name="T59" fmla="*/ 794 h 794"/>
                <a:gd name="T60" fmla="*/ 0 w 879"/>
                <a:gd name="T61" fmla="*/ 652 h 794"/>
                <a:gd name="T62" fmla="*/ 170 w 879"/>
                <a:gd name="T63" fmla="*/ 567 h 794"/>
                <a:gd name="T64" fmla="*/ 425 w 879"/>
                <a:gd name="T65" fmla="*/ 340 h 794"/>
                <a:gd name="T66" fmla="*/ 482 w 879"/>
                <a:gd name="T67" fmla="*/ 170 h 794"/>
                <a:gd name="T68" fmla="*/ 539 w 879"/>
                <a:gd name="T69" fmla="*/ 142 h 794"/>
                <a:gd name="T70" fmla="*/ 567 w 879"/>
                <a:gd name="T71" fmla="*/ 5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79" h="794">
                  <a:moveTo>
                    <a:pt x="567" y="57"/>
                  </a:moveTo>
                  <a:lnTo>
                    <a:pt x="624" y="85"/>
                  </a:lnTo>
                  <a:lnTo>
                    <a:pt x="680" y="57"/>
                  </a:lnTo>
                  <a:lnTo>
                    <a:pt x="680" y="28"/>
                  </a:lnTo>
                  <a:lnTo>
                    <a:pt x="822" y="0"/>
                  </a:lnTo>
                  <a:lnTo>
                    <a:pt x="822" y="28"/>
                  </a:lnTo>
                  <a:lnTo>
                    <a:pt x="794" y="113"/>
                  </a:lnTo>
                  <a:lnTo>
                    <a:pt x="737" y="142"/>
                  </a:lnTo>
                  <a:lnTo>
                    <a:pt x="737" y="170"/>
                  </a:lnTo>
                  <a:lnTo>
                    <a:pt x="709" y="227"/>
                  </a:lnTo>
                  <a:lnTo>
                    <a:pt x="737" y="255"/>
                  </a:lnTo>
                  <a:lnTo>
                    <a:pt x="794" y="283"/>
                  </a:lnTo>
                  <a:lnTo>
                    <a:pt x="822" y="368"/>
                  </a:lnTo>
                  <a:lnTo>
                    <a:pt x="851" y="397"/>
                  </a:lnTo>
                  <a:lnTo>
                    <a:pt x="851" y="454"/>
                  </a:lnTo>
                  <a:lnTo>
                    <a:pt x="879" y="482"/>
                  </a:lnTo>
                  <a:lnTo>
                    <a:pt x="822" y="482"/>
                  </a:lnTo>
                  <a:lnTo>
                    <a:pt x="794" y="595"/>
                  </a:lnTo>
                  <a:lnTo>
                    <a:pt x="765" y="595"/>
                  </a:lnTo>
                  <a:lnTo>
                    <a:pt x="737" y="680"/>
                  </a:lnTo>
                  <a:lnTo>
                    <a:pt x="680" y="680"/>
                  </a:lnTo>
                  <a:lnTo>
                    <a:pt x="680" y="737"/>
                  </a:lnTo>
                  <a:lnTo>
                    <a:pt x="595" y="765"/>
                  </a:lnTo>
                  <a:lnTo>
                    <a:pt x="567" y="737"/>
                  </a:lnTo>
                  <a:lnTo>
                    <a:pt x="425" y="709"/>
                  </a:lnTo>
                  <a:lnTo>
                    <a:pt x="397" y="567"/>
                  </a:lnTo>
                  <a:lnTo>
                    <a:pt x="284" y="595"/>
                  </a:lnTo>
                  <a:lnTo>
                    <a:pt x="227" y="709"/>
                  </a:lnTo>
                  <a:lnTo>
                    <a:pt x="142" y="709"/>
                  </a:lnTo>
                  <a:lnTo>
                    <a:pt x="85" y="794"/>
                  </a:lnTo>
                  <a:lnTo>
                    <a:pt x="0" y="652"/>
                  </a:lnTo>
                  <a:lnTo>
                    <a:pt x="170" y="567"/>
                  </a:lnTo>
                  <a:lnTo>
                    <a:pt x="425" y="340"/>
                  </a:lnTo>
                  <a:lnTo>
                    <a:pt x="482" y="170"/>
                  </a:lnTo>
                  <a:lnTo>
                    <a:pt x="539" y="142"/>
                  </a:lnTo>
                  <a:lnTo>
                    <a:pt x="567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6" name="Freeform 286"/>
            <p:cNvSpPr>
              <a:spLocks/>
            </p:cNvSpPr>
            <p:nvPr/>
          </p:nvSpPr>
          <p:spPr bwMode="auto">
            <a:xfrm>
              <a:off x="2117" y="3862"/>
              <a:ext cx="1162" cy="680"/>
            </a:xfrm>
            <a:custGeom>
              <a:avLst/>
              <a:gdLst>
                <a:gd name="T0" fmla="*/ 0 w 1162"/>
                <a:gd name="T1" fmla="*/ 142 h 680"/>
                <a:gd name="T2" fmla="*/ 57 w 1162"/>
                <a:gd name="T3" fmla="*/ 28 h 680"/>
                <a:gd name="T4" fmla="*/ 170 w 1162"/>
                <a:gd name="T5" fmla="*/ 0 h 680"/>
                <a:gd name="T6" fmla="*/ 198 w 1162"/>
                <a:gd name="T7" fmla="*/ 142 h 680"/>
                <a:gd name="T8" fmla="*/ 340 w 1162"/>
                <a:gd name="T9" fmla="*/ 170 h 680"/>
                <a:gd name="T10" fmla="*/ 368 w 1162"/>
                <a:gd name="T11" fmla="*/ 198 h 680"/>
                <a:gd name="T12" fmla="*/ 453 w 1162"/>
                <a:gd name="T13" fmla="*/ 170 h 680"/>
                <a:gd name="T14" fmla="*/ 453 w 1162"/>
                <a:gd name="T15" fmla="*/ 113 h 680"/>
                <a:gd name="T16" fmla="*/ 510 w 1162"/>
                <a:gd name="T17" fmla="*/ 113 h 680"/>
                <a:gd name="T18" fmla="*/ 567 w 1162"/>
                <a:gd name="T19" fmla="*/ 142 h 680"/>
                <a:gd name="T20" fmla="*/ 595 w 1162"/>
                <a:gd name="T21" fmla="*/ 198 h 680"/>
                <a:gd name="T22" fmla="*/ 652 w 1162"/>
                <a:gd name="T23" fmla="*/ 142 h 680"/>
                <a:gd name="T24" fmla="*/ 680 w 1162"/>
                <a:gd name="T25" fmla="*/ 170 h 680"/>
                <a:gd name="T26" fmla="*/ 737 w 1162"/>
                <a:gd name="T27" fmla="*/ 113 h 680"/>
                <a:gd name="T28" fmla="*/ 822 w 1162"/>
                <a:gd name="T29" fmla="*/ 57 h 680"/>
                <a:gd name="T30" fmla="*/ 879 w 1162"/>
                <a:gd name="T31" fmla="*/ 85 h 680"/>
                <a:gd name="T32" fmla="*/ 907 w 1162"/>
                <a:gd name="T33" fmla="*/ 170 h 680"/>
                <a:gd name="T34" fmla="*/ 850 w 1162"/>
                <a:gd name="T35" fmla="*/ 227 h 680"/>
                <a:gd name="T36" fmla="*/ 879 w 1162"/>
                <a:gd name="T37" fmla="*/ 255 h 680"/>
                <a:gd name="T38" fmla="*/ 1049 w 1162"/>
                <a:gd name="T39" fmla="*/ 255 h 680"/>
                <a:gd name="T40" fmla="*/ 1049 w 1162"/>
                <a:gd name="T41" fmla="*/ 312 h 680"/>
                <a:gd name="T42" fmla="*/ 1162 w 1162"/>
                <a:gd name="T43" fmla="*/ 368 h 680"/>
                <a:gd name="T44" fmla="*/ 1105 w 1162"/>
                <a:gd name="T45" fmla="*/ 539 h 680"/>
                <a:gd name="T46" fmla="*/ 1049 w 1162"/>
                <a:gd name="T47" fmla="*/ 624 h 680"/>
                <a:gd name="T48" fmla="*/ 1049 w 1162"/>
                <a:gd name="T49" fmla="*/ 652 h 680"/>
                <a:gd name="T50" fmla="*/ 935 w 1162"/>
                <a:gd name="T51" fmla="*/ 652 h 680"/>
                <a:gd name="T52" fmla="*/ 935 w 1162"/>
                <a:gd name="T53" fmla="*/ 624 h 680"/>
                <a:gd name="T54" fmla="*/ 850 w 1162"/>
                <a:gd name="T55" fmla="*/ 595 h 680"/>
                <a:gd name="T56" fmla="*/ 850 w 1162"/>
                <a:gd name="T57" fmla="*/ 539 h 680"/>
                <a:gd name="T58" fmla="*/ 822 w 1162"/>
                <a:gd name="T59" fmla="*/ 567 h 680"/>
                <a:gd name="T60" fmla="*/ 822 w 1162"/>
                <a:gd name="T61" fmla="*/ 510 h 680"/>
                <a:gd name="T62" fmla="*/ 765 w 1162"/>
                <a:gd name="T63" fmla="*/ 453 h 680"/>
                <a:gd name="T64" fmla="*/ 680 w 1162"/>
                <a:gd name="T65" fmla="*/ 510 h 680"/>
                <a:gd name="T66" fmla="*/ 567 w 1162"/>
                <a:gd name="T67" fmla="*/ 482 h 680"/>
                <a:gd name="T68" fmla="*/ 595 w 1162"/>
                <a:gd name="T69" fmla="*/ 510 h 680"/>
                <a:gd name="T70" fmla="*/ 510 w 1162"/>
                <a:gd name="T71" fmla="*/ 510 h 680"/>
                <a:gd name="T72" fmla="*/ 482 w 1162"/>
                <a:gd name="T73" fmla="*/ 567 h 680"/>
                <a:gd name="T74" fmla="*/ 425 w 1162"/>
                <a:gd name="T75" fmla="*/ 567 h 680"/>
                <a:gd name="T76" fmla="*/ 397 w 1162"/>
                <a:gd name="T77" fmla="*/ 595 h 680"/>
                <a:gd name="T78" fmla="*/ 312 w 1162"/>
                <a:gd name="T79" fmla="*/ 624 h 680"/>
                <a:gd name="T80" fmla="*/ 227 w 1162"/>
                <a:gd name="T81" fmla="*/ 680 h 680"/>
                <a:gd name="T82" fmla="*/ 227 w 1162"/>
                <a:gd name="T83" fmla="*/ 624 h 680"/>
                <a:gd name="T84" fmla="*/ 142 w 1162"/>
                <a:gd name="T85" fmla="*/ 624 h 680"/>
                <a:gd name="T86" fmla="*/ 142 w 1162"/>
                <a:gd name="T87" fmla="*/ 595 h 680"/>
                <a:gd name="T88" fmla="*/ 113 w 1162"/>
                <a:gd name="T89" fmla="*/ 595 h 680"/>
                <a:gd name="T90" fmla="*/ 113 w 1162"/>
                <a:gd name="T91" fmla="*/ 510 h 680"/>
                <a:gd name="T92" fmla="*/ 142 w 1162"/>
                <a:gd name="T93" fmla="*/ 397 h 680"/>
                <a:gd name="T94" fmla="*/ 85 w 1162"/>
                <a:gd name="T95" fmla="*/ 340 h 680"/>
                <a:gd name="T96" fmla="*/ 113 w 1162"/>
                <a:gd name="T97" fmla="*/ 283 h 680"/>
                <a:gd name="T98" fmla="*/ 57 w 1162"/>
                <a:gd name="T99" fmla="*/ 170 h 680"/>
                <a:gd name="T100" fmla="*/ 0 w 1162"/>
                <a:gd name="T101" fmla="*/ 142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62" h="680">
                  <a:moveTo>
                    <a:pt x="0" y="142"/>
                  </a:moveTo>
                  <a:lnTo>
                    <a:pt x="57" y="28"/>
                  </a:lnTo>
                  <a:lnTo>
                    <a:pt x="170" y="0"/>
                  </a:lnTo>
                  <a:lnTo>
                    <a:pt x="198" y="142"/>
                  </a:lnTo>
                  <a:lnTo>
                    <a:pt x="340" y="170"/>
                  </a:lnTo>
                  <a:lnTo>
                    <a:pt x="368" y="198"/>
                  </a:lnTo>
                  <a:lnTo>
                    <a:pt x="453" y="170"/>
                  </a:lnTo>
                  <a:lnTo>
                    <a:pt x="453" y="113"/>
                  </a:lnTo>
                  <a:lnTo>
                    <a:pt x="510" y="113"/>
                  </a:lnTo>
                  <a:lnTo>
                    <a:pt x="567" y="142"/>
                  </a:lnTo>
                  <a:lnTo>
                    <a:pt x="595" y="198"/>
                  </a:lnTo>
                  <a:lnTo>
                    <a:pt x="652" y="142"/>
                  </a:lnTo>
                  <a:lnTo>
                    <a:pt x="680" y="170"/>
                  </a:lnTo>
                  <a:lnTo>
                    <a:pt x="737" y="113"/>
                  </a:lnTo>
                  <a:lnTo>
                    <a:pt x="822" y="57"/>
                  </a:lnTo>
                  <a:lnTo>
                    <a:pt x="879" y="85"/>
                  </a:lnTo>
                  <a:lnTo>
                    <a:pt x="907" y="170"/>
                  </a:lnTo>
                  <a:lnTo>
                    <a:pt x="850" y="227"/>
                  </a:lnTo>
                  <a:lnTo>
                    <a:pt x="879" y="255"/>
                  </a:lnTo>
                  <a:lnTo>
                    <a:pt x="1049" y="255"/>
                  </a:lnTo>
                  <a:lnTo>
                    <a:pt x="1049" y="312"/>
                  </a:lnTo>
                  <a:lnTo>
                    <a:pt x="1162" y="368"/>
                  </a:lnTo>
                  <a:lnTo>
                    <a:pt x="1105" y="539"/>
                  </a:lnTo>
                  <a:lnTo>
                    <a:pt x="1049" y="624"/>
                  </a:lnTo>
                  <a:lnTo>
                    <a:pt x="1049" y="652"/>
                  </a:lnTo>
                  <a:lnTo>
                    <a:pt x="935" y="652"/>
                  </a:lnTo>
                  <a:lnTo>
                    <a:pt x="935" y="624"/>
                  </a:lnTo>
                  <a:lnTo>
                    <a:pt x="850" y="595"/>
                  </a:lnTo>
                  <a:lnTo>
                    <a:pt x="850" y="539"/>
                  </a:lnTo>
                  <a:lnTo>
                    <a:pt x="822" y="567"/>
                  </a:lnTo>
                  <a:lnTo>
                    <a:pt x="822" y="510"/>
                  </a:lnTo>
                  <a:lnTo>
                    <a:pt x="765" y="453"/>
                  </a:lnTo>
                  <a:lnTo>
                    <a:pt x="680" y="510"/>
                  </a:lnTo>
                  <a:lnTo>
                    <a:pt x="567" y="482"/>
                  </a:lnTo>
                  <a:lnTo>
                    <a:pt x="595" y="510"/>
                  </a:lnTo>
                  <a:lnTo>
                    <a:pt x="510" y="510"/>
                  </a:lnTo>
                  <a:lnTo>
                    <a:pt x="482" y="567"/>
                  </a:lnTo>
                  <a:lnTo>
                    <a:pt x="425" y="567"/>
                  </a:lnTo>
                  <a:lnTo>
                    <a:pt x="397" y="595"/>
                  </a:lnTo>
                  <a:lnTo>
                    <a:pt x="312" y="624"/>
                  </a:lnTo>
                  <a:lnTo>
                    <a:pt x="227" y="680"/>
                  </a:lnTo>
                  <a:lnTo>
                    <a:pt x="227" y="624"/>
                  </a:lnTo>
                  <a:lnTo>
                    <a:pt x="142" y="624"/>
                  </a:lnTo>
                  <a:lnTo>
                    <a:pt x="142" y="595"/>
                  </a:lnTo>
                  <a:lnTo>
                    <a:pt x="113" y="595"/>
                  </a:lnTo>
                  <a:lnTo>
                    <a:pt x="113" y="510"/>
                  </a:lnTo>
                  <a:lnTo>
                    <a:pt x="142" y="397"/>
                  </a:lnTo>
                  <a:lnTo>
                    <a:pt x="85" y="340"/>
                  </a:lnTo>
                  <a:lnTo>
                    <a:pt x="113" y="283"/>
                  </a:lnTo>
                  <a:lnTo>
                    <a:pt x="57" y="170"/>
                  </a:lnTo>
                  <a:lnTo>
                    <a:pt x="0" y="142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7" name="Freeform 287"/>
            <p:cNvSpPr>
              <a:spLocks/>
            </p:cNvSpPr>
            <p:nvPr/>
          </p:nvSpPr>
          <p:spPr bwMode="auto">
            <a:xfrm>
              <a:off x="2882" y="3352"/>
              <a:ext cx="1219" cy="1304"/>
            </a:xfrm>
            <a:custGeom>
              <a:avLst/>
              <a:gdLst>
                <a:gd name="T0" fmla="*/ 284 w 1219"/>
                <a:gd name="T1" fmla="*/ 1275 h 1304"/>
                <a:gd name="T2" fmla="*/ 340 w 1219"/>
                <a:gd name="T3" fmla="*/ 1304 h 1304"/>
                <a:gd name="T4" fmla="*/ 596 w 1219"/>
                <a:gd name="T5" fmla="*/ 1275 h 1304"/>
                <a:gd name="T6" fmla="*/ 681 w 1219"/>
                <a:gd name="T7" fmla="*/ 1219 h 1304"/>
                <a:gd name="T8" fmla="*/ 681 w 1219"/>
                <a:gd name="T9" fmla="*/ 1162 h 1304"/>
                <a:gd name="T10" fmla="*/ 851 w 1219"/>
                <a:gd name="T11" fmla="*/ 963 h 1304"/>
                <a:gd name="T12" fmla="*/ 851 w 1219"/>
                <a:gd name="T13" fmla="*/ 907 h 1304"/>
                <a:gd name="T14" fmla="*/ 794 w 1219"/>
                <a:gd name="T15" fmla="*/ 822 h 1304"/>
                <a:gd name="T16" fmla="*/ 907 w 1219"/>
                <a:gd name="T17" fmla="*/ 708 h 1304"/>
                <a:gd name="T18" fmla="*/ 879 w 1219"/>
                <a:gd name="T19" fmla="*/ 652 h 1304"/>
                <a:gd name="T20" fmla="*/ 907 w 1219"/>
                <a:gd name="T21" fmla="*/ 538 h 1304"/>
                <a:gd name="T22" fmla="*/ 1021 w 1219"/>
                <a:gd name="T23" fmla="*/ 482 h 1304"/>
                <a:gd name="T24" fmla="*/ 1078 w 1219"/>
                <a:gd name="T25" fmla="*/ 311 h 1304"/>
                <a:gd name="T26" fmla="*/ 1134 w 1219"/>
                <a:gd name="T27" fmla="*/ 283 h 1304"/>
                <a:gd name="T28" fmla="*/ 1106 w 1219"/>
                <a:gd name="T29" fmla="*/ 226 h 1304"/>
                <a:gd name="T30" fmla="*/ 1219 w 1219"/>
                <a:gd name="T31" fmla="*/ 170 h 1304"/>
                <a:gd name="T32" fmla="*/ 1191 w 1219"/>
                <a:gd name="T33" fmla="*/ 85 h 1304"/>
                <a:gd name="T34" fmla="*/ 992 w 1219"/>
                <a:gd name="T35" fmla="*/ 0 h 1304"/>
                <a:gd name="T36" fmla="*/ 936 w 1219"/>
                <a:gd name="T37" fmla="*/ 85 h 1304"/>
                <a:gd name="T38" fmla="*/ 822 w 1219"/>
                <a:gd name="T39" fmla="*/ 85 h 1304"/>
                <a:gd name="T40" fmla="*/ 709 w 1219"/>
                <a:gd name="T41" fmla="*/ 28 h 1304"/>
                <a:gd name="T42" fmla="*/ 681 w 1219"/>
                <a:gd name="T43" fmla="*/ 56 h 1304"/>
                <a:gd name="T44" fmla="*/ 624 w 1219"/>
                <a:gd name="T45" fmla="*/ 56 h 1304"/>
                <a:gd name="T46" fmla="*/ 567 w 1219"/>
                <a:gd name="T47" fmla="*/ 141 h 1304"/>
                <a:gd name="T48" fmla="*/ 511 w 1219"/>
                <a:gd name="T49" fmla="*/ 113 h 1304"/>
                <a:gd name="T50" fmla="*/ 454 w 1219"/>
                <a:gd name="T51" fmla="*/ 170 h 1304"/>
                <a:gd name="T52" fmla="*/ 312 w 1219"/>
                <a:gd name="T53" fmla="*/ 198 h 1304"/>
                <a:gd name="T54" fmla="*/ 255 w 1219"/>
                <a:gd name="T55" fmla="*/ 255 h 1304"/>
                <a:gd name="T56" fmla="*/ 199 w 1219"/>
                <a:gd name="T57" fmla="*/ 198 h 1304"/>
                <a:gd name="T58" fmla="*/ 142 w 1219"/>
                <a:gd name="T59" fmla="*/ 283 h 1304"/>
                <a:gd name="T60" fmla="*/ 142 w 1219"/>
                <a:gd name="T61" fmla="*/ 340 h 1304"/>
                <a:gd name="T62" fmla="*/ 29 w 1219"/>
                <a:gd name="T63" fmla="*/ 340 h 1304"/>
                <a:gd name="T64" fmla="*/ 57 w 1219"/>
                <a:gd name="T65" fmla="*/ 368 h 1304"/>
                <a:gd name="T66" fmla="*/ 0 w 1219"/>
                <a:gd name="T67" fmla="*/ 425 h 1304"/>
                <a:gd name="T68" fmla="*/ 57 w 1219"/>
                <a:gd name="T69" fmla="*/ 453 h 1304"/>
                <a:gd name="T70" fmla="*/ 57 w 1219"/>
                <a:gd name="T71" fmla="*/ 538 h 1304"/>
                <a:gd name="T72" fmla="*/ 57 w 1219"/>
                <a:gd name="T73" fmla="*/ 567 h 1304"/>
                <a:gd name="T74" fmla="*/ 114 w 1219"/>
                <a:gd name="T75" fmla="*/ 595 h 1304"/>
                <a:gd name="T76" fmla="*/ 142 w 1219"/>
                <a:gd name="T77" fmla="*/ 680 h 1304"/>
                <a:gd name="T78" fmla="*/ 85 w 1219"/>
                <a:gd name="T79" fmla="*/ 737 h 1304"/>
                <a:gd name="T80" fmla="*/ 114 w 1219"/>
                <a:gd name="T81" fmla="*/ 765 h 1304"/>
                <a:gd name="T82" fmla="*/ 282 w 1219"/>
                <a:gd name="T83" fmla="*/ 766 h 1304"/>
                <a:gd name="T84" fmla="*/ 282 w 1219"/>
                <a:gd name="T85" fmla="*/ 820 h 1304"/>
                <a:gd name="T86" fmla="*/ 397 w 1219"/>
                <a:gd name="T87" fmla="*/ 878 h 1304"/>
                <a:gd name="T88" fmla="*/ 340 w 1219"/>
                <a:gd name="T89" fmla="*/ 1049 h 1304"/>
                <a:gd name="T90" fmla="*/ 312 w 1219"/>
                <a:gd name="T91" fmla="*/ 1077 h 1304"/>
                <a:gd name="T92" fmla="*/ 284 w 1219"/>
                <a:gd name="T93" fmla="*/ 1134 h 1304"/>
                <a:gd name="T94" fmla="*/ 284 w 1219"/>
                <a:gd name="T95" fmla="*/ 1219 h 1304"/>
                <a:gd name="T96" fmla="*/ 284 w 1219"/>
                <a:gd name="T97" fmla="*/ 1275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19" h="1304">
                  <a:moveTo>
                    <a:pt x="284" y="1275"/>
                  </a:moveTo>
                  <a:lnTo>
                    <a:pt x="340" y="1304"/>
                  </a:lnTo>
                  <a:lnTo>
                    <a:pt x="596" y="1275"/>
                  </a:lnTo>
                  <a:lnTo>
                    <a:pt x="681" y="1219"/>
                  </a:lnTo>
                  <a:lnTo>
                    <a:pt x="681" y="1162"/>
                  </a:lnTo>
                  <a:lnTo>
                    <a:pt x="851" y="963"/>
                  </a:lnTo>
                  <a:lnTo>
                    <a:pt x="851" y="907"/>
                  </a:lnTo>
                  <a:lnTo>
                    <a:pt x="794" y="822"/>
                  </a:lnTo>
                  <a:lnTo>
                    <a:pt x="907" y="708"/>
                  </a:lnTo>
                  <a:lnTo>
                    <a:pt x="879" y="652"/>
                  </a:lnTo>
                  <a:lnTo>
                    <a:pt x="907" y="538"/>
                  </a:lnTo>
                  <a:lnTo>
                    <a:pt x="1021" y="482"/>
                  </a:lnTo>
                  <a:lnTo>
                    <a:pt x="1078" y="311"/>
                  </a:lnTo>
                  <a:lnTo>
                    <a:pt x="1134" y="283"/>
                  </a:lnTo>
                  <a:lnTo>
                    <a:pt x="1106" y="226"/>
                  </a:lnTo>
                  <a:lnTo>
                    <a:pt x="1219" y="170"/>
                  </a:lnTo>
                  <a:lnTo>
                    <a:pt x="1191" y="85"/>
                  </a:lnTo>
                  <a:lnTo>
                    <a:pt x="992" y="0"/>
                  </a:lnTo>
                  <a:lnTo>
                    <a:pt x="936" y="85"/>
                  </a:lnTo>
                  <a:lnTo>
                    <a:pt x="822" y="85"/>
                  </a:lnTo>
                  <a:lnTo>
                    <a:pt x="709" y="28"/>
                  </a:lnTo>
                  <a:lnTo>
                    <a:pt x="681" y="56"/>
                  </a:lnTo>
                  <a:lnTo>
                    <a:pt x="624" y="56"/>
                  </a:lnTo>
                  <a:lnTo>
                    <a:pt x="567" y="141"/>
                  </a:lnTo>
                  <a:lnTo>
                    <a:pt x="511" y="113"/>
                  </a:lnTo>
                  <a:lnTo>
                    <a:pt x="454" y="170"/>
                  </a:lnTo>
                  <a:lnTo>
                    <a:pt x="312" y="198"/>
                  </a:lnTo>
                  <a:lnTo>
                    <a:pt x="255" y="255"/>
                  </a:lnTo>
                  <a:lnTo>
                    <a:pt x="199" y="198"/>
                  </a:lnTo>
                  <a:lnTo>
                    <a:pt x="142" y="283"/>
                  </a:lnTo>
                  <a:lnTo>
                    <a:pt x="142" y="340"/>
                  </a:lnTo>
                  <a:lnTo>
                    <a:pt x="29" y="340"/>
                  </a:lnTo>
                  <a:lnTo>
                    <a:pt x="57" y="368"/>
                  </a:lnTo>
                  <a:lnTo>
                    <a:pt x="0" y="425"/>
                  </a:lnTo>
                  <a:lnTo>
                    <a:pt x="57" y="453"/>
                  </a:lnTo>
                  <a:lnTo>
                    <a:pt x="57" y="538"/>
                  </a:lnTo>
                  <a:lnTo>
                    <a:pt x="57" y="567"/>
                  </a:lnTo>
                  <a:lnTo>
                    <a:pt x="114" y="595"/>
                  </a:lnTo>
                  <a:lnTo>
                    <a:pt x="142" y="680"/>
                  </a:lnTo>
                  <a:lnTo>
                    <a:pt x="85" y="737"/>
                  </a:lnTo>
                  <a:lnTo>
                    <a:pt x="114" y="765"/>
                  </a:lnTo>
                  <a:lnTo>
                    <a:pt x="282" y="766"/>
                  </a:lnTo>
                  <a:lnTo>
                    <a:pt x="282" y="820"/>
                  </a:lnTo>
                  <a:lnTo>
                    <a:pt x="397" y="878"/>
                  </a:lnTo>
                  <a:lnTo>
                    <a:pt x="340" y="1049"/>
                  </a:lnTo>
                  <a:lnTo>
                    <a:pt x="312" y="1077"/>
                  </a:lnTo>
                  <a:lnTo>
                    <a:pt x="284" y="1134"/>
                  </a:lnTo>
                  <a:lnTo>
                    <a:pt x="284" y="1219"/>
                  </a:lnTo>
                  <a:lnTo>
                    <a:pt x="284" y="1275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8" name="Freeform 288"/>
            <p:cNvSpPr>
              <a:spLocks/>
            </p:cNvSpPr>
            <p:nvPr/>
          </p:nvSpPr>
          <p:spPr bwMode="auto">
            <a:xfrm>
              <a:off x="1493" y="3947"/>
              <a:ext cx="1446" cy="907"/>
            </a:xfrm>
            <a:custGeom>
              <a:avLst/>
              <a:gdLst>
                <a:gd name="T0" fmla="*/ 1446 w 1446"/>
                <a:gd name="T1" fmla="*/ 482 h 907"/>
                <a:gd name="T2" fmla="*/ 1446 w 1446"/>
                <a:gd name="T3" fmla="*/ 425 h 907"/>
                <a:gd name="T4" fmla="*/ 1389 w 1446"/>
                <a:gd name="T5" fmla="*/ 368 h 907"/>
                <a:gd name="T6" fmla="*/ 1304 w 1446"/>
                <a:gd name="T7" fmla="*/ 425 h 907"/>
                <a:gd name="T8" fmla="*/ 1191 w 1446"/>
                <a:gd name="T9" fmla="*/ 397 h 907"/>
                <a:gd name="T10" fmla="*/ 1219 w 1446"/>
                <a:gd name="T11" fmla="*/ 425 h 907"/>
                <a:gd name="T12" fmla="*/ 1134 w 1446"/>
                <a:gd name="T13" fmla="*/ 425 h 907"/>
                <a:gd name="T14" fmla="*/ 1106 w 1446"/>
                <a:gd name="T15" fmla="*/ 482 h 907"/>
                <a:gd name="T16" fmla="*/ 1049 w 1446"/>
                <a:gd name="T17" fmla="*/ 482 h 907"/>
                <a:gd name="T18" fmla="*/ 1021 w 1446"/>
                <a:gd name="T19" fmla="*/ 510 h 907"/>
                <a:gd name="T20" fmla="*/ 936 w 1446"/>
                <a:gd name="T21" fmla="*/ 539 h 907"/>
                <a:gd name="T22" fmla="*/ 851 w 1446"/>
                <a:gd name="T23" fmla="*/ 595 h 907"/>
                <a:gd name="T24" fmla="*/ 851 w 1446"/>
                <a:gd name="T25" fmla="*/ 539 h 907"/>
                <a:gd name="T26" fmla="*/ 766 w 1446"/>
                <a:gd name="T27" fmla="*/ 539 h 907"/>
                <a:gd name="T28" fmla="*/ 766 w 1446"/>
                <a:gd name="T29" fmla="*/ 510 h 907"/>
                <a:gd name="T30" fmla="*/ 737 w 1446"/>
                <a:gd name="T31" fmla="*/ 510 h 907"/>
                <a:gd name="T32" fmla="*/ 737 w 1446"/>
                <a:gd name="T33" fmla="*/ 425 h 907"/>
                <a:gd name="T34" fmla="*/ 766 w 1446"/>
                <a:gd name="T35" fmla="*/ 312 h 907"/>
                <a:gd name="T36" fmla="*/ 709 w 1446"/>
                <a:gd name="T37" fmla="*/ 255 h 907"/>
                <a:gd name="T38" fmla="*/ 737 w 1446"/>
                <a:gd name="T39" fmla="*/ 198 h 907"/>
                <a:gd name="T40" fmla="*/ 681 w 1446"/>
                <a:gd name="T41" fmla="*/ 85 h 907"/>
                <a:gd name="T42" fmla="*/ 624 w 1446"/>
                <a:gd name="T43" fmla="*/ 57 h 907"/>
                <a:gd name="T44" fmla="*/ 539 w 1446"/>
                <a:gd name="T45" fmla="*/ 57 h 907"/>
                <a:gd name="T46" fmla="*/ 482 w 1446"/>
                <a:gd name="T47" fmla="*/ 142 h 907"/>
                <a:gd name="T48" fmla="*/ 397 w 1446"/>
                <a:gd name="T49" fmla="*/ 0 h 907"/>
                <a:gd name="T50" fmla="*/ 227 w 1446"/>
                <a:gd name="T51" fmla="*/ 57 h 907"/>
                <a:gd name="T52" fmla="*/ 0 w 1446"/>
                <a:gd name="T53" fmla="*/ 340 h 907"/>
                <a:gd name="T54" fmla="*/ 28 w 1446"/>
                <a:gd name="T55" fmla="*/ 425 h 907"/>
                <a:gd name="T56" fmla="*/ 142 w 1446"/>
                <a:gd name="T57" fmla="*/ 425 h 907"/>
                <a:gd name="T58" fmla="*/ 199 w 1446"/>
                <a:gd name="T59" fmla="*/ 482 h 907"/>
                <a:gd name="T60" fmla="*/ 199 w 1446"/>
                <a:gd name="T61" fmla="*/ 539 h 907"/>
                <a:gd name="T62" fmla="*/ 142 w 1446"/>
                <a:gd name="T63" fmla="*/ 567 h 907"/>
                <a:gd name="T64" fmla="*/ 170 w 1446"/>
                <a:gd name="T65" fmla="*/ 624 h 907"/>
                <a:gd name="T66" fmla="*/ 227 w 1446"/>
                <a:gd name="T67" fmla="*/ 652 h 907"/>
                <a:gd name="T68" fmla="*/ 255 w 1446"/>
                <a:gd name="T69" fmla="*/ 680 h 907"/>
                <a:gd name="T70" fmla="*/ 284 w 1446"/>
                <a:gd name="T71" fmla="*/ 794 h 907"/>
                <a:gd name="T72" fmla="*/ 312 w 1446"/>
                <a:gd name="T73" fmla="*/ 765 h 907"/>
                <a:gd name="T74" fmla="*/ 369 w 1446"/>
                <a:gd name="T75" fmla="*/ 794 h 907"/>
                <a:gd name="T76" fmla="*/ 397 w 1446"/>
                <a:gd name="T77" fmla="*/ 822 h 907"/>
                <a:gd name="T78" fmla="*/ 482 w 1446"/>
                <a:gd name="T79" fmla="*/ 822 h 907"/>
                <a:gd name="T80" fmla="*/ 539 w 1446"/>
                <a:gd name="T81" fmla="*/ 765 h 907"/>
                <a:gd name="T82" fmla="*/ 595 w 1446"/>
                <a:gd name="T83" fmla="*/ 850 h 907"/>
                <a:gd name="T84" fmla="*/ 681 w 1446"/>
                <a:gd name="T85" fmla="*/ 822 h 907"/>
                <a:gd name="T86" fmla="*/ 737 w 1446"/>
                <a:gd name="T87" fmla="*/ 822 h 907"/>
                <a:gd name="T88" fmla="*/ 794 w 1446"/>
                <a:gd name="T89" fmla="*/ 879 h 907"/>
                <a:gd name="T90" fmla="*/ 879 w 1446"/>
                <a:gd name="T91" fmla="*/ 907 h 907"/>
                <a:gd name="T92" fmla="*/ 907 w 1446"/>
                <a:gd name="T93" fmla="*/ 879 h 907"/>
                <a:gd name="T94" fmla="*/ 992 w 1446"/>
                <a:gd name="T95" fmla="*/ 907 h 907"/>
                <a:gd name="T96" fmla="*/ 1021 w 1446"/>
                <a:gd name="T97" fmla="*/ 822 h 907"/>
                <a:gd name="T98" fmla="*/ 1021 w 1446"/>
                <a:gd name="T99" fmla="*/ 765 h 907"/>
                <a:gd name="T100" fmla="*/ 1077 w 1446"/>
                <a:gd name="T101" fmla="*/ 765 h 907"/>
                <a:gd name="T102" fmla="*/ 1077 w 1446"/>
                <a:gd name="T103" fmla="*/ 794 h 907"/>
                <a:gd name="T104" fmla="*/ 1162 w 1446"/>
                <a:gd name="T105" fmla="*/ 737 h 907"/>
                <a:gd name="T106" fmla="*/ 1162 w 1446"/>
                <a:gd name="T107" fmla="*/ 624 h 907"/>
                <a:gd name="T108" fmla="*/ 1191 w 1446"/>
                <a:gd name="T109" fmla="*/ 595 h 907"/>
                <a:gd name="T110" fmla="*/ 1276 w 1446"/>
                <a:gd name="T111" fmla="*/ 624 h 907"/>
                <a:gd name="T112" fmla="*/ 1333 w 1446"/>
                <a:gd name="T113" fmla="*/ 539 h 907"/>
                <a:gd name="T114" fmla="*/ 1389 w 1446"/>
                <a:gd name="T115" fmla="*/ 539 h 907"/>
                <a:gd name="T116" fmla="*/ 1418 w 1446"/>
                <a:gd name="T117" fmla="*/ 539 h 907"/>
                <a:gd name="T118" fmla="*/ 1446 w 1446"/>
                <a:gd name="T119" fmla="*/ 482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446" h="907">
                  <a:moveTo>
                    <a:pt x="1446" y="482"/>
                  </a:moveTo>
                  <a:lnTo>
                    <a:pt x="1446" y="425"/>
                  </a:lnTo>
                  <a:lnTo>
                    <a:pt x="1389" y="368"/>
                  </a:lnTo>
                  <a:lnTo>
                    <a:pt x="1304" y="425"/>
                  </a:lnTo>
                  <a:lnTo>
                    <a:pt x="1191" y="397"/>
                  </a:lnTo>
                  <a:lnTo>
                    <a:pt x="1219" y="425"/>
                  </a:lnTo>
                  <a:lnTo>
                    <a:pt x="1134" y="425"/>
                  </a:lnTo>
                  <a:lnTo>
                    <a:pt x="1106" y="482"/>
                  </a:lnTo>
                  <a:lnTo>
                    <a:pt x="1049" y="482"/>
                  </a:lnTo>
                  <a:lnTo>
                    <a:pt x="1021" y="510"/>
                  </a:lnTo>
                  <a:lnTo>
                    <a:pt x="936" y="539"/>
                  </a:lnTo>
                  <a:lnTo>
                    <a:pt x="851" y="595"/>
                  </a:lnTo>
                  <a:lnTo>
                    <a:pt x="851" y="539"/>
                  </a:lnTo>
                  <a:lnTo>
                    <a:pt x="766" y="539"/>
                  </a:lnTo>
                  <a:lnTo>
                    <a:pt x="766" y="510"/>
                  </a:lnTo>
                  <a:lnTo>
                    <a:pt x="737" y="510"/>
                  </a:lnTo>
                  <a:lnTo>
                    <a:pt x="737" y="425"/>
                  </a:lnTo>
                  <a:lnTo>
                    <a:pt x="766" y="312"/>
                  </a:lnTo>
                  <a:lnTo>
                    <a:pt x="709" y="255"/>
                  </a:lnTo>
                  <a:lnTo>
                    <a:pt x="737" y="198"/>
                  </a:lnTo>
                  <a:lnTo>
                    <a:pt x="681" y="85"/>
                  </a:lnTo>
                  <a:lnTo>
                    <a:pt x="624" y="57"/>
                  </a:lnTo>
                  <a:lnTo>
                    <a:pt x="539" y="57"/>
                  </a:lnTo>
                  <a:lnTo>
                    <a:pt x="482" y="142"/>
                  </a:lnTo>
                  <a:lnTo>
                    <a:pt x="397" y="0"/>
                  </a:lnTo>
                  <a:lnTo>
                    <a:pt x="227" y="57"/>
                  </a:lnTo>
                  <a:lnTo>
                    <a:pt x="0" y="340"/>
                  </a:lnTo>
                  <a:lnTo>
                    <a:pt x="28" y="425"/>
                  </a:lnTo>
                  <a:lnTo>
                    <a:pt x="142" y="425"/>
                  </a:lnTo>
                  <a:lnTo>
                    <a:pt x="199" y="482"/>
                  </a:lnTo>
                  <a:lnTo>
                    <a:pt x="199" y="539"/>
                  </a:lnTo>
                  <a:lnTo>
                    <a:pt x="142" y="567"/>
                  </a:lnTo>
                  <a:lnTo>
                    <a:pt x="170" y="624"/>
                  </a:lnTo>
                  <a:lnTo>
                    <a:pt x="227" y="652"/>
                  </a:lnTo>
                  <a:lnTo>
                    <a:pt x="255" y="680"/>
                  </a:lnTo>
                  <a:lnTo>
                    <a:pt x="284" y="794"/>
                  </a:lnTo>
                  <a:lnTo>
                    <a:pt x="312" y="765"/>
                  </a:lnTo>
                  <a:lnTo>
                    <a:pt x="369" y="794"/>
                  </a:lnTo>
                  <a:lnTo>
                    <a:pt x="397" y="822"/>
                  </a:lnTo>
                  <a:lnTo>
                    <a:pt x="482" y="822"/>
                  </a:lnTo>
                  <a:lnTo>
                    <a:pt x="539" y="765"/>
                  </a:lnTo>
                  <a:lnTo>
                    <a:pt x="595" y="850"/>
                  </a:lnTo>
                  <a:lnTo>
                    <a:pt x="681" y="822"/>
                  </a:lnTo>
                  <a:lnTo>
                    <a:pt x="737" y="822"/>
                  </a:lnTo>
                  <a:lnTo>
                    <a:pt x="794" y="879"/>
                  </a:lnTo>
                  <a:lnTo>
                    <a:pt x="879" y="907"/>
                  </a:lnTo>
                  <a:lnTo>
                    <a:pt x="907" y="879"/>
                  </a:lnTo>
                  <a:lnTo>
                    <a:pt x="992" y="907"/>
                  </a:lnTo>
                  <a:lnTo>
                    <a:pt x="1021" y="822"/>
                  </a:lnTo>
                  <a:lnTo>
                    <a:pt x="1021" y="765"/>
                  </a:lnTo>
                  <a:lnTo>
                    <a:pt x="1077" y="765"/>
                  </a:lnTo>
                  <a:lnTo>
                    <a:pt x="1077" y="794"/>
                  </a:lnTo>
                  <a:lnTo>
                    <a:pt x="1162" y="737"/>
                  </a:lnTo>
                  <a:lnTo>
                    <a:pt x="1162" y="624"/>
                  </a:lnTo>
                  <a:lnTo>
                    <a:pt x="1191" y="595"/>
                  </a:lnTo>
                  <a:lnTo>
                    <a:pt x="1276" y="624"/>
                  </a:lnTo>
                  <a:lnTo>
                    <a:pt x="1333" y="539"/>
                  </a:lnTo>
                  <a:lnTo>
                    <a:pt x="1389" y="539"/>
                  </a:lnTo>
                  <a:lnTo>
                    <a:pt x="1418" y="539"/>
                  </a:lnTo>
                  <a:lnTo>
                    <a:pt x="1446" y="482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0" name="Freeform 290"/>
            <p:cNvSpPr>
              <a:spLocks/>
            </p:cNvSpPr>
            <p:nvPr/>
          </p:nvSpPr>
          <p:spPr bwMode="auto">
            <a:xfrm>
              <a:off x="1295" y="4401"/>
              <a:ext cx="1871" cy="935"/>
            </a:xfrm>
            <a:custGeom>
              <a:avLst/>
              <a:gdLst>
                <a:gd name="T0" fmla="*/ 1871 w 1871"/>
                <a:gd name="T1" fmla="*/ 113 h 935"/>
                <a:gd name="T2" fmla="*/ 1757 w 1871"/>
                <a:gd name="T3" fmla="*/ 85 h 935"/>
                <a:gd name="T4" fmla="*/ 1672 w 1871"/>
                <a:gd name="T5" fmla="*/ 0 h 935"/>
                <a:gd name="T6" fmla="*/ 1616 w 1871"/>
                <a:gd name="T7" fmla="*/ 85 h 935"/>
                <a:gd name="T8" fmla="*/ 1474 w 1871"/>
                <a:gd name="T9" fmla="*/ 170 h 935"/>
                <a:gd name="T10" fmla="*/ 1360 w 1871"/>
                <a:gd name="T11" fmla="*/ 170 h 935"/>
                <a:gd name="T12" fmla="*/ 1275 w 1871"/>
                <a:gd name="T13" fmla="*/ 340 h 935"/>
                <a:gd name="T14" fmla="*/ 1219 w 1871"/>
                <a:gd name="T15" fmla="*/ 311 h 935"/>
                <a:gd name="T16" fmla="*/ 1190 w 1871"/>
                <a:gd name="T17" fmla="*/ 453 h 935"/>
                <a:gd name="T18" fmla="*/ 1077 w 1871"/>
                <a:gd name="T19" fmla="*/ 453 h 935"/>
                <a:gd name="T20" fmla="*/ 935 w 1871"/>
                <a:gd name="T21" fmla="*/ 368 h 935"/>
                <a:gd name="T22" fmla="*/ 793 w 1871"/>
                <a:gd name="T23" fmla="*/ 396 h 935"/>
                <a:gd name="T24" fmla="*/ 680 w 1871"/>
                <a:gd name="T25" fmla="*/ 368 h 935"/>
                <a:gd name="T26" fmla="*/ 567 w 1871"/>
                <a:gd name="T27" fmla="*/ 340 h 935"/>
                <a:gd name="T28" fmla="*/ 482 w 1871"/>
                <a:gd name="T29" fmla="*/ 340 h 935"/>
                <a:gd name="T30" fmla="*/ 425 w 1871"/>
                <a:gd name="T31" fmla="*/ 396 h 935"/>
                <a:gd name="T32" fmla="*/ 397 w 1871"/>
                <a:gd name="T33" fmla="*/ 510 h 935"/>
                <a:gd name="T34" fmla="*/ 312 w 1871"/>
                <a:gd name="T35" fmla="*/ 481 h 935"/>
                <a:gd name="T36" fmla="*/ 198 w 1871"/>
                <a:gd name="T37" fmla="*/ 453 h 935"/>
                <a:gd name="T38" fmla="*/ 170 w 1871"/>
                <a:gd name="T39" fmla="*/ 538 h 935"/>
                <a:gd name="T40" fmla="*/ 56 w 1871"/>
                <a:gd name="T41" fmla="*/ 595 h 935"/>
                <a:gd name="T42" fmla="*/ 141 w 1871"/>
                <a:gd name="T43" fmla="*/ 652 h 935"/>
                <a:gd name="T44" fmla="*/ 198 w 1871"/>
                <a:gd name="T45" fmla="*/ 595 h 935"/>
                <a:gd name="T46" fmla="*/ 198 w 1871"/>
                <a:gd name="T47" fmla="*/ 708 h 935"/>
                <a:gd name="T48" fmla="*/ 0 w 1871"/>
                <a:gd name="T49" fmla="*/ 878 h 935"/>
                <a:gd name="T50" fmla="*/ 113 w 1871"/>
                <a:gd name="T51" fmla="*/ 907 h 935"/>
                <a:gd name="T52" fmla="*/ 226 w 1871"/>
                <a:gd name="T53" fmla="*/ 850 h 935"/>
                <a:gd name="T54" fmla="*/ 340 w 1871"/>
                <a:gd name="T55" fmla="*/ 907 h 935"/>
                <a:gd name="T56" fmla="*/ 482 w 1871"/>
                <a:gd name="T57" fmla="*/ 878 h 935"/>
                <a:gd name="T58" fmla="*/ 510 w 1871"/>
                <a:gd name="T59" fmla="*/ 793 h 935"/>
                <a:gd name="T60" fmla="*/ 680 w 1871"/>
                <a:gd name="T61" fmla="*/ 850 h 935"/>
                <a:gd name="T62" fmla="*/ 850 w 1871"/>
                <a:gd name="T63" fmla="*/ 822 h 935"/>
                <a:gd name="T64" fmla="*/ 964 w 1871"/>
                <a:gd name="T65" fmla="*/ 850 h 935"/>
                <a:gd name="T66" fmla="*/ 1049 w 1871"/>
                <a:gd name="T67" fmla="*/ 737 h 935"/>
                <a:gd name="T68" fmla="*/ 1247 w 1871"/>
                <a:gd name="T69" fmla="*/ 737 h 935"/>
                <a:gd name="T70" fmla="*/ 1360 w 1871"/>
                <a:gd name="T71" fmla="*/ 765 h 935"/>
                <a:gd name="T72" fmla="*/ 1474 w 1871"/>
                <a:gd name="T73" fmla="*/ 737 h 935"/>
                <a:gd name="T74" fmla="*/ 1616 w 1871"/>
                <a:gd name="T75" fmla="*/ 708 h 935"/>
                <a:gd name="T76" fmla="*/ 1729 w 1871"/>
                <a:gd name="T77" fmla="*/ 567 h 935"/>
                <a:gd name="T78" fmla="*/ 1644 w 1871"/>
                <a:gd name="T79" fmla="*/ 538 h 935"/>
                <a:gd name="T80" fmla="*/ 1616 w 1871"/>
                <a:gd name="T81" fmla="*/ 425 h 935"/>
                <a:gd name="T82" fmla="*/ 1559 w 1871"/>
                <a:gd name="T83" fmla="*/ 311 h 935"/>
                <a:gd name="T84" fmla="*/ 1701 w 1871"/>
                <a:gd name="T85" fmla="*/ 198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71" h="935">
                  <a:moveTo>
                    <a:pt x="1871" y="226"/>
                  </a:moveTo>
                  <a:lnTo>
                    <a:pt x="1871" y="113"/>
                  </a:lnTo>
                  <a:lnTo>
                    <a:pt x="1757" y="113"/>
                  </a:lnTo>
                  <a:lnTo>
                    <a:pt x="1757" y="85"/>
                  </a:lnTo>
                  <a:lnTo>
                    <a:pt x="1672" y="56"/>
                  </a:lnTo>
                  <a:lnTo>
                    <a:pt x="1672" y="0"/>
                  </a:lnTo>
                  <a:lnTo>
                    <a:pt x="1644" y="28"/>
                  </a:lnTo>
                  <a:lnTo>
                    <a:pt x="1616" y="85"/>
                  </a:lnTo>
                  <a:lnTo>
                    <a:pt x="1531" y="85"/>
                  </a:lnTo>
                  <a:lnTo>
                    <a:pt x="1474" y="170"/>
                  </a:lnTo>
                  <a:lnTo>
                    <a:pt x="1389" y="141"/>
                  </a:lnTo>
                  <a:lnTo>
                    <a:pt x="1360" y="170"/>
                  </a:lnTo>
                  <a:lnTo>
                    <a:pt x="1360" y="283"/>
                  </a:lnTo>
                  <a:lnTo>
                    <a:pt x="1275" y="340"/>
                  </a:lnTo>
                  <a:lnTo>
                    <a:pt x="1275" y="311"/>
                  </a:lnTo>
                  <a:lnTo>
                    <a:pt x="1219" y="311"/>
                  </a:lnTo>
                  <a:lnTo>
                    <a:pt x="1219" y="368"/>
                  </a:lnTo>
                  <a:lnTo>
                    <a:pt x="1190" y="453"/>
                  </a:lnTo>
                  <a:lnTo>
                    <a:pt x="1105" y="425"/>
                  </a:lnTo>
                  <a:lnTo>
                    <a:pt x="1077" y="453"/>
                  </a:lnTo>
                  <a:lnTo>
                    <a:pt x="992" y="425"/>
                  </a:lnTo>
                  <a:lnTo>
                    <a:pt x="935" y="368"/>
                  </a:lnTo>
                  <a:lnTo>
                    <a:pt x="879" y="368"/>
                  </a:lnTo>
                  <a:lnTo>
                    <a:pt x="793" y="396"/>
                  </a:lnTo>
                  <a:lnTo>
                    <a:pt x="737" y="311"/>
                  </a:lnTo>
                  <a:lnTo>
                    <a:pt x="680" y="368"/>
                  </a:lnTo>
                  <a:lnTo>
                    <a:pt x="595" y="368"/>
                  </a:lnTo>
                  <a:lnTo>
                    <a:pt x="567" y="340"/>
                  </a:lnTo>
                  <a:lnTo>
                    <a:pt x="510" y="311"/>
                  </a:lnTo>
                  <a:lnTo>
                    <a:pt x="482" y="340"/>
                  </a:lnTo>
                  <a:lnTo>
                    <a:pt x="425" y="340"/>
                  </a:lnTo>
                  <a:lnTo>
                    <a:pt x="425" y="396"/>
                  </a:lnTo>
                  <a:lnTo>
                    <a:pt x="397" y="453"/>
                  </a:lnTo>
                  <a:lnTo>
                    <a:pt x="397" y="510"/>
                  </a:lnTo>
                  <a:lnTo>
                    <a:pt x="312" y="538"/>
                  </a:lnTo>
                  <a:lnTo>
                    <a:pt x="312" y="481"/>
                  </a:lnTo>
                  <a:lnTo>
                    <a:pt x="226" y="481"/>
                  </a:lnTo>
                  <a:lnTo>
                    <a:pt x="198" y="453"/>
                  </a:lnTo>
                  <a:lnTo>
                    <a:pt x="170" y="481"/>
                  </a:lnTo>
                  <a:lnTo>
                    <a:pt x="170" y="538"/>
                  </a:lnTo>
                  <a:lnTo>
                    <a:pt x="113" y="595"/>
                  </a:lnTo>
                  <a:lnTo>
                    <a:pt x="56" y="595"/>
                  </a:lnTo>
                  <a:lnTo>
                    <a:pt x="85" y="680"/>
                  </a:lnTo>
                  <a:lnTo>
                    <a:pt x="141" y="652"/>
                  </a:lnTo>
                  <a:lnTo>
                    <a:pt x="170" y="595"/>
                  </a:lnTo>
                  <a:lnTo>
                    <a:pt x="198" y="595"/>
                  </a:lnTo>
                  <a:lnTo>
                    <a:pt x="141" y="680"/>
                  </a:lnTo>
                  <a:lnTo>
                    <a:pt x="198" y="708"/>
                  </a:lnTo>
                  <a:lnTo>
                    <a:pt x="28" y="793"/>
                  </a:lnTo>
                  <a:lnTo>
                    <a:pt x="0" y="878"/>
                  </a:lnTo>
                  <a:lnTo>
                    <a:pt x="113" y="850"/>
                  </a:lnTo>
                  <a:lnTo>
                    <a:pt x="113" y="907"/>
                  </a:lnTo>
                  <a:lnTo>
                    <a:pt x="198" y="935"/>
                  </a:lnTo>
                  <a:lnTo>
                    <a:pt x="226" y="850"/>
                  </a:lnTo>
                  <a:lnTo>
                    <a:pt x="255" y="907"/>
                  </a:lnTo>
                  <a:lnTo>
                    <a:pt x="340" y="907"/>
                  </a:lnTo>
                  <a:lnTo>
                    <a:pt x="425" y="850"/>
                  </a:lnTo>
                  <a:lnTo>
                    <a:pt x="482" y="878"/>
                  </a:lnTo>
                  <a:lnTo>
                    <a:pt x="482" y="850"/>
                  </a:lnTo>
                  <a:lnTo>
                    <a:pt x="510" y="793"/>
                  </a:lnTo>
                  <a:lnTo>
                    <a:pt x="567" y="793"/>
                  </a:lnTo>
                  <a:lnTo>
                    <a:pt x="680" y="850"/>
                  </a:lnTo>
                  <a:lnTo>
                    <a:pt x="822" y="850"/>
                  </a:lnTo>
                  <a:lnTo>
                    <a:pt x="850" y="822"/>
                  </a:lnTo>
                  <a:lnTo>
                    <a:pt x="935" y="822"/>
                  </a:lnTo>
                  <a:lnTo>
                    <a:pt x="964" y="850"/>
                  </a:lnTo>
                  <a:lnTo>
                    <a:pt x="1020" y="822"/>
                  </a:lnTo>
                  <a:lnTo>
                    <a:pt x="1049" y="737"/>
                  </a:lnTo>
                  <a:lnTo>
                    <a:pt x="1219" y="765"/>
                  </a:lnTo>
                  <a:lnTo>
                    <a:pt x="1247" y="737"/>
                  </a:lnTo>
                  <a:lnTo>
                    <a:pt x="1275" y="765"/>
                  </a:lnTo>
                  <a:lnTo>
                    <a:pt x="1360" y="765"/>
                  </a:lnTo>
                  <a:lnTo>
                    <a:pt x="1446" y="708"/>
                  </a:lnTo>
                  <a:lnTo>
                    <a:pt x="1474" y="737"/>
                  </a:lnTo>
                  <a:lnTo>
                    <a:pt x="1531" y="765"/>
                  </a:lnTo>
                  <a:lnTo>
                    <a:pt x="1616" y="708"/>
                  </a:lnTo>
                  <a:lnTo>
                    <a:pt x="1616" y="652"/>
                  </a:lnTo>
                  <a:lnTo>
                    <a:pt x="1729" y="567"/>
                  </a:lnTo>
                  <a:lnTo>
                    <a:pt x="1729" y="538"/>
                  </a:lnTo>
                  <a:lnTo>
                    <a:pt x="1644" y="538"/>
                  </a:lnTo>
                  <a:lnTo>
                    <a:pt x="1644" y="453"/>
                  </a:lnTo>
                  <a:lnTo>
                    <a:pt x="1616" y="425"/>
                  </a:lnTo>
                  <a:lnTo>
                    <a:pt x="1616" y="340"/>
                  </a:lnTo>
                  <a:lnTo>
                    <a:pt x="1559" y="311"/>
                  </a:lnTo>
                  <a:lnTo>
                    <a:pt x="1559" y="283"/>
                  </a:lnTo>
                  <a:lnTo>
                    <a:pt x="1701" y="198"/>
                  </a:lnTo>
                  <a:lnTo>
                    <a:pt x="1871" y="226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1" name="Freeform 291"/>
            <p:cNvSpPr>
              <a:spLocks/>
            </p:cNvSpPr>
            <p:nvPr/>
          </p:nvSpPr>
          <p:spPr bwMode="auto">
            <a:xfrm>
              <a:off x="926" y="5818"/>
              <a:ext cx="199" cy="170"/>
            </a:xfrm>
            <a:custGeom>
              <a:avLst/>
              <a:gdLst>
                <a:gd name="T0" fmla="*/ 170 w 199"/>
                <a:gd name="T1" fmla="*/ 170 h 170"/>
                <a:gd name="T2" fmla="*/ 114 w 199"/>
                <a:gd name="T3" fmla="*/ 142 h 170"/>
                <a:gd name="T4" fmla="*/ 57 w 199"/>
                <a:gd name="T5" fmla="*/ 85 h 170"/>
                <a:gd name="T6" fmla="*/ 0 w 199"/>
                <a:gd name="T7" fmla="*/ 85 h 170"/>
                <a:gd name="T8" fmla="*/ 0 w 199"/>
                <a:gd name="T9" fmla="*/ 28 h 170"/>
                <a:gd name="T10" fmla="*/ 57 w 199"/>
                <a:gd name="T11" fmla="*/ 57 h 170"/>
                <a:gd name="T12" fmla="*/ 114 w 199"/>
                <a:gd name="T13" fmla="*/ 0 h 170"/>
                <a:gd name="T14" fmla="*/ 114 w 199"/>
                <a:gd name="T15" fmla="*/ 85 h 170"/>
                <a:gd name="T16" fmla="*/ 142 w 199"/>
                <a:gd name="T17" fmla="*/ 113 h 170"/>
                <a:gd name="T18" fmla="*/ 199 w 199"/>
                <a:gd name="T19" fmla="*/ 85 h 170"/>
                <a:gd name="T20" fmla="*/ 170 w 199"/>
                <a:gd name="T21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9" h="170">
                  <a:moveTo>
                    <a:pt x="170" y="170"/>
                  </a:moveTo>
                  <a:lnTo>
                    <a:pt x="114" y="142"/>
                  </a:lnTo>
                  <a:lnTo>
                    <a:pt x="57" y="85"/>
                  </a:lnTo>
                  <a:lnTo>
                    <a:pt x="0" y="85"/>
                  </a:lnTo>
                  <a:lnTo>
                    <a:pt x="0" y="28"/>
                  </a:lnTo>
                  <a:lnTo>
                    <a:pt x="57" y="57"/>
                  </a:lnTo>
                  <a:lnTo>
                    <a:pt x="114" y="0"/>
                  </a:lnTo>
                  <a:lnTo>
                    <a:pt x="114" y="85"/>
                  </a:lnTo>
                  <a:lnTo>
                    <a:pt x="142" y="113"/>
                  </a:lnTo>
                  <a:lnTo>
                    <a:pt x="199" y="85"/>
                  </a:lnTo>
                  <a:lnTo>
                    <a:pt x="170" y="17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2" name="Freeform 292"/>
            <p:cNvSpPr>
              <a:spLocks/>
            </p:cNvSpPr>
            <p:nvPr/>
          </p:nvSpPr>
          <p:spPr bwMode="auto">
            <a:xfrm>
              <a:off x="1125" y="6130"/>
              <a:ext cx="85" cy="57"/>
            </a:xfrm>
            <a:custGeom>
              <a:avLst/>
              <a:gdLst>
                <a:gd name="T0" fmla="*/ 0 w 85"/>
                <a:gd name="T1" fmla="*/ 57 h 57"/>
                <a:gd name="T2" fmla="*/ 0 w 85"/>
                <a:gd name="T3" fmla="*/ 0 h 57"/>
                <a:gd name="T4" fmla="*/ 85 w 85"/>
                <a:gd name="T5" fmla="*/ 0 h 57"/>
                <a:gd name="T6" fmla="*/ 85 w 85"/>
                <a:gd name="T7" fmla="*/ 28 h 57"/>
                <a:gd name="T8" fmla="*/ 56 w 85"/>
                <a:gd name="T9" fmla="*/ 57 h 57"/>
                <a:gd name="T10" fmla="*/ 0 w 85"/>
                <a:gd name="T11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57">
                  <a:moveTo>
                    <a:pt x="0" y="57"/>
                  </a:moveTo>
                  <a:lnTo>
                    <a:pt x="0" y="0"/>
                  </a:lnTo>
                  <a:lnTo>
                    <a:pt x="85" y="0"/>
                  </a:lnTo>
                  <a:lnTo>
                    <a:pt x="85" y="28"/>
                  </a:lnTo>
                  <a:lnTo>
                    <a:pt x="56" y="57"/>
                  </a:lnTo>
                  <a:lnTo>
                    <a:pt x="0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3" name="Freeform 293"/>
            <p:cNvSpPr>
              <a:spLocks/>
            </p:cNvSpPr>
            <p:nvPr/>
          </p:nvSpPr>
          <p:spPr bwMode="auto">
            <a:xfrm>
              <a:off x="2259" y="5449"/>
              <a:ext cx="510" cy="596"/>
            </a:xfrm>
            <a:custGeom>
              <a:avLst/>
              <a:gdLst>
                <a:gd name="T0" fmla="*/ 0 w 510"/>
                <a:gd name="T1" fmla="*/ 397 h 596"/>
                <a:gd name="T2" fmla="*/ 0 w 510"/>
                <a:gd name="T3" fmla="*/ 454 h 596"/>
                <a:gd name="T4" fmla="*/ 85 w 510"/>
                <a:gd name="T5" fmla="*/ 511 h 596"/>
                <a:gd name="T6" fmla="*/ 141 w 510"/>
                <a:gd name="T7" fmla="*/ 567 h 596"/>
                <a:gd name="T8" fmla="*/ 198 w 510"/>
                <a:gd name="T9" fmla="*/ 596 h 596"/>
                <a:gd name="T10" fmla="*/ 340 w 510"/>
                <a:gd name="T11" fmla="*/ 397 h 596"/>
                <a:gd name="T12" fmla="*/ 340 w 510"/>
                <a:gd name="T13" fmla="*/ 312 h 596"/>
                <a:gd name="T14" fmla="*/ 453 w 510"/>
                <a:gd name="T15" fmla="*/ 312 h 596"/>
                <a:gd name="T16" fmla="*/ 453 w 510"/>
                <a:gd name="T17" fmla="*/ 114 h 596"/>
                <a:gd name="T18" fmla="*/ 510 w 510"/>
                <a:gd name="T19" fmla="*/ 29 h 596"/>
                <a:gd name="T20" fmla="*/ 453 w 510"/>
                <a:gd name="T21" fmla="*/ 0 h 596"/>
                <a:gd name="T22" fmla="*/ 425 w 510"/>
                <a:gd name="T23" fmla="*/ 57 h 596"/>
                <a:gd name="T24" fmla="*/ 368 w 510"/>
                <a:gd name="T25" fmla="*/ 57 h 596"/>
                <a:gd name="T26" fmla="*/ 283 w 510"/>
                <a:gd name="T27" fmla="*/ 142 h 596"/>
                <a:gd name="T28" fmla="*/ 255 w 510"/>
                <a:gd name="T29" fmla="*/ 114 h 596"/>
                <a:gd name="T30" fmla="*/ 141 w 510"/>
                <a:gd name="T31" fmla="*/ 142 h 596"/>
                <a:gd name="T32" fmla="*/ 141 w 510"/>
                <a:gd name="T33" fmla="*/ 199 h 596"/>
                <a:gd name="T34" fmla="*/ 85 w 510"/>
                <a:gd name="T35" fmla="*/ 256 h 596"/>
                <a:gd name="T36" fmla="*/ 113 w 510"/>
                <a:gd name="T37" fmla="*/ 284 h 596"/>
                <a:gd name="T38" fmla="*/ 56 w 510"/>
                <a:gd name="T39" fmla="*/ 341 h 596"/>
                <a:gd name="T40" fmla="*/ 0 w 510"/>
                <a:gd name="T41" fmla="*/ 369 h 596"/>
                <a:gd name="T42" fmla="*/ 0 w 510"/>
                <a:gd name="T43" fmla="*/ 397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10" h="596">
                  <a:moveTo>
                    <a:pt x="0" y="397"/>
                  </a:moveTo>
                  <a:lnTo>
                    <a:pt x="0" y="454"/>
                  </a:lnTo>
                  <a:lnTo>
                    <a:pt x="85" y="511"/>
                  </a:lnTo>
                  <a:lnTo>
                    <a:pt x="141" y="567"/>
                  </a:lnTo>
                  <a:lnTo>
                    <a:pt x="198" y="596"/>
                  </a:lnTo>
                  <a:lnTo>
                    <a:pt x="340" y="397"/>
                  </a:lnTo>
                  <a:lnTo>
                    <a:pt x="340" y="312"/>
                  </a:lnTo>
                  <a:lnTo>
                    <a:pt x="453" y="312"/>
                  </a:lnTo>
                  <a:lnTo>
                    <a:pt x="453" y="114"/>
                  </a:lnTo>
                  <a:lnTo>
                    <a:pt x="510" y="29"/>
                  </a:lnTo>
                  <a:lnTo>
                    <a:pt x="453" y="0"/>
                  </a:lnTo>
                  <a:lnTo>
                    <a:pt x="425" y="57"/>
                  </a:lnTo>
                  <a:lnTo>
                    <a:pt x="368" y="57"/>
                  </a:lnTo>
                  <a:lnTo>
                    <a:pt x="283" y="142"/>
                  </a:lnTo>
                  <a:lnTo>
                    <a:pt x="255" y="114"/>
                  </a:lnTo>
                  <a:lnTo>
                    <a:pt x="141" y="142"/>
                  </a:lnTo>
                  <a:lnTo>
                    <a:pt x="141" y="199"/>
                  </a:lnTo>
                  <a:lnTo>
                    <a:pt x="85" y="256"/>
                  </a:lnTo>
                  <a:lnTo>
                    <a:pt x="113" y="284"/>
                  </a:lnTo>
                  <a:lnTo>
                    <a:pt x="56" y="341"/>
                  </a:lnTo>
                  <a:lnTo>
                    <a:pt x="0" y="369"/>
                  </a:lnTo>
                  <a:lnTo>
                    <a:pt x="0" y="39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4" name="Freeform 294"/>
            <p:cNvSpPr>
              <a:spLocks/>
            </p:cNvSpPr>
            <p:nvPr/>
          </p:nvSpPr>
          <p:spPr bwMode="auto">
            <a:xfrm>
              <a:off x="2117" y="4968"/>
              <a:ext cx="1049" cy="793"/>
            </a:xfrm>
            <a:custGeom>
              <a:avLst/>
              <a:gdLst>
                <a:gd name="T0" fmla="*/ 652 w 1049"/>
                <a:gd name="T1" fmla="*/ 510 h 793"/>
                <a:gd name="T2" fmla="*/ 595 w 1049"/>
                <a:gd name="T3" fmla="*/ 481 h 793"/>
                <a:gd name="T4" fmla="*/ 567 w 1049"/>
                <a:gd name="T5" fmla="*/ 538 h 793"/>
                <a:gd name="T6" fmla="*/ 510 w 1049"/>
                <a:gd name="T7" fmla="*/ 538 h 793"/>
                <a:gd name="T8" fmla="*/ 425 w 1049"/>
                <a:gd name="T9" fmla="*/ 623 h 793"/>
                <a:gd name="T10" fmla="*/ 397 w 1049"/>
                <a:gd name="T11" fmla="*/ 595 h 793"/>
                <a:gd name="T12" fmla="*/ 283 w 1049"/>
                <a:gd name="T13" fmla="*/ 623 h 793"/>
                <a:gd name="T14" fmla="*/ 283 w 1049"/>
                <a:gd name="T15" fmla="*/ 680 h 793"/>
                <a:gd name="T16" fmla="*/ 227 w 1049"/>
                <a:gd name="T17" fmla="*/ 737 h 793"/>
                <a:gd name="T18" fmla="*/ 142 w 1049"/>
                <a:gd name="T19" fmla="*/ 737 h 793"/>
                <a:gd name="T20" fmla="*/ 85 w 1049"/>
                <a:gd name="T21" fmla="*/ 793 h 793"/>
                <a:gd name="T22" fmla="*/ 28 w 1049"/>
                <a:gd name="T23" fmla="*/ 793 h 793"/>
                <a:gd name="T24" fmla="*/ 57 w 1049"/>
                <a:gd name="T25" fmla="*/ 652 h 793"/>
                <a:gd name="T26" fmla="*/ 0 w 1049"/>
                <a:gd name="T27" fmla="*/ 595 h 793"/>
                <a:gd name="T28" fmla="*/ 28 w 1049"/>
                <a:gd name="T29" fmla="*/ 567 h 793"/>
                <a:gd name="T30" fmla="*/ 57 w 1049"/>
                <a:gd name="T31" fmla="*/ 538 h 793"/>
                <a:gd name="T32" fmla="*/ 85 w 1049"/>
                <a:gd name="T33" fmla="*/ 481 h 793"/>
                <a:gd name="T34" fmla="*/ 170 w 1049"/>
                <a:gd name="T35" fmla="*/ 481 h 793"/>
                <a:gd name="T36" fmla="*/ 198 w 1049"/>
                <a:gd name="T37" fmla="*/ 453 h 793"/>
                <a:gd name="T38" fmla="*/ 255 w 1049"/>
                <a:gd name="T39" fmla="*/ 481 h 793"/>
                <a:gd name="T40" fmla="*/ 255 w 1049"/>
                <a:gd name="T41" fmla="*/ 453 h 793"/>
                <a:gd name="T42" fmla="*/ 227 w 1049"/>
                <a:gd name="T43" fmla="*/ 340 h 793"/>
                <a:gd name="T44" fmla="*/ 255 w 1049"/>
                <a:gd name="T45" fmla="*/ 283 h 793"/>
                <a:gd name="T46" fmla="*/ 198 w 1049"/>
                <a:gd name="T47" fmla="*/ 255 h 793"/>
                <a:gd name="T48" fmla="*/ 227 w 1049"/>
                <a:gd name="T49" fmla="*/ 170 h 793"/>
                <a:gd name="T50" fmla="*/ 397 w 1049"/>
                <a:gd name="T51" fmla="*/ 198 h 793"/>
                <a:gd name="T52" fmla="*/ 425 w 1049"/>
                <a:gd name="T53" fmla="*/ 170 h 793"/>
                <a:gd name="T54" fmla="*/ 453 w 1049"/>
                <a:gd name="T55" fmla="*/ 198 h 793"/>
                <a:gd name="T56" fmla="*/ 538 w 1049"/>
                <a:gd name="T57" fmla="*/ 198 h 793"/>
                <a:gd name="T58" fmla="*/ 624 w 1049"/>
                <a:gd name="T59" fmla="*/ 141 h 793"/>
                <a:gd name="T60" fmla="*/ 652 w 1049"/>
                <a:gd name="T61" fmla="*/ 170 h 793"/>
                <a:gd name="T62" fmla="*/ 709 w 1049"/>
                <a:gd name="T63" fmla="*/ 198 h 793"/>
                <a:gd name="T64" fmla="*/ 794 w 1049"/>
                <a:gd name="T65" fmla="*/ 141 h 793"/>
                <a:gd name="T66" fmla="*/ 794 w 1049"/>
                <a:gd name="T67" fmla="*/ 85 h 793"/>
                <a:gd name="T68" fmla="*/ 907 w 1049"/>
                <a:gd name="T69" fmla="*/ 0 h 793"/>
                <a:gd name="T70" fmla="*/ 935 w 1049"/>
                <a:gd name="T71" fmla="*/ 85 h 793"/>
                <a:gd name="T72" fmla="*/ 992 w 1049"/>
                <a:gd name="T73" fmla="*/ 113 h 793"/>
                <a:gd name="T74" fmla="*/ 1049 w 1049"/>
                <a:gd name="T75" fmla="*/ 170 h 793"/>
                <a:gd name="T76" fmla="*/ 1049 w 1049"/>
                <a:gd name="T77" fmla="*/ 311 h 793"/>
                <a:gd name="T78" fmla="*/ 964 w 1049"/>
                <a:gd name="T79" fmla="*/ 368 h 793"/>
                <a:gd name="T80" fmla="*/ 652 w 1049"/>
                <a:gd name="T81" fmla="*/ 51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9" h="793">
                  <a:moveTo>
                    <a:pt x="652" y="510"/>
                  </a:moveTo>
                  <a:lnTo>
                    <a:pt x="595" y="481"/>
                  </a:lnTo>
                  <a:lnTo>
                    <a:pt x="567" y="538"/>
                  </a:lnTo>
                  <a:lnTo>
                    <a:pt x="510" y="538"/>
                  </a:lnTo>
                  <a:lnTo>
                    <a:pt x="425" y="623"/>
                  </a:lnTo>
                  <a:lnTo>
                    <a:pt x="397" y="595"/>
                  </a:lnTo>
                  <a:lnTo>
                    <a:pt x="283" y="623"/>
                  </a:lnTo>
                  <a:lnTo>
                    <a:pt x="283" y="680"/>
                  </a:lnTo>
                  <a:lnTo>
                    <a:pt x="227" y="737"/>
                  </a:lnTo>
                  <a:lnTo>
                    <a:pt x="142" y="737"/>
                  </a:lnTo>
                  <a:lnTo>
                    <a:pt x="85" y="793"/>
                  </a:lnTo>
                  <a:lnTo>
                    <a:pt x="28" y="793"/>
                  </a:lnTo>
                  <a:lnTo>
                    <a:pt x="57" y="652"/>
                  </a:lnTo>
                  <a:lnTo>
                    <a:pt x="0" y="595"/>
                  </a:lnTo>
                  <a:lnTo>
                    <a:pt x="28" y="567"/>
                  </a:lnTo>
                  <a:lnTo>
                    <a:pt x="57" y="538"/>
                  </a:lnTo>
                  <a:lnTo>
                    <a:pt x="85" y="481"/>
                  </a:lnTo>
                  <a:lnTo>
                    <a:pt x="170" y="481"/>
                  </a:lnTo>
                  <a:lnTo>
                    <a:pt x="198" y="453"/>
                  </a:lnTo>
                  <a:lnTo>
                    <a:pt x="255" y="481"/>
                  </a:lnTo>
                  <a:lnTo>
                    <a:pt x="255" y="453"/>
                  </a:lnTo>
                  <a:lnTo>
                    <a:pt x="227" y="340"/>
                  </a:lnTo>
                  <a:lnTo>
                    <a:pt x="255" y="283"/>
                  </a:lnTo>
                  <a:lnTo>
                    <a:pt x="198" y="255"/>
                  </a:lnTo>
                  <a:lnTo>
                    <a:pt x="227" y="170"/>
                  </a:lnTo>
                  <a:lnTo>
                    <a:pt x="397" y="198"/>
                  </a:lnTo>
                  <a:lnTo>
                    <a:pt x="425" y="170"/>
                  </a:lnTo>
                  <a:lnTo>
                    <a:pt x="453" y="198"/>
                  </a:lnTo>
                  <a:lnTo>
                    <a:pt x="538" y="198"/>
                  </a:lnTo>
                  <a:lnTo>
                    <a:pt x="624" y="141"/>
                  </a:lnTo>
                  <a:lnTo>
                    <a:pt x="652" y="170"/>
                  </a:lnTo>
                  <a:lnTo>
                    <a:pt x="709" y="198"/>
                  </a:lnTo>
                  <a:lnTo>
                    <a:pt x="794" y="141"/>
                  </a:lnTo>
                  <a:lnTo>
                    <a:pt x="794" y="85"/>
                  </a:lnTo>
                  <a:lnTo>
                    <a:pt x="907" y="0"/>
                  </a:lnTo>
                  <a:lnTo>
                    <a:pt x="935" y="85"/>
                  </a:lnTo>
                  <a:lnTo>
                    <a:pt x="992" y="113"/>
                  </a:lnTo>
                  <a:lnTo>
                    <a:pt x="1049" y="170"/>
                  </a:lnTo>
                  <a:lnTo>
                    <a:pt x="1049" y="311"/>
                  </a:lnTo>
                  <a:lnTo>
                    <a:pt x="964" y="368"/>
                  </a:lnTo>
                  <a:lnTo>
                    <a:pt x="652" y="51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5" name="Freeform 295"/>
            <p:cNvSpPr>
              <a:spLocks/>
            </p:cNvSpPr>
            <p:nvPr/>
          </p:nvSpPr>
          <p:spPr bwMode="auto">
            <a:xfrm>
              <a:off x="1210" y="4287"/>
              <a:ext cx="567" cy="709"/>
            </a:xfrm>
            <a:custGeom>
              <a:avLst/>
              <a:gdLst>
                <a:gd name="T0" fmla="*/ 28 w 567"/>
                <a:gd name="T1" fmla="*/ 255 h 709"/>
                <a:gd name="T2" fmla="*/ 0 w 567"/>
                <a:gd name="T3" fmla="*/ 170 h 709"/>
                <a:gd name="T4" fmla="*/ 85 w 567"/>
                <a:gd name="T5" fmla="*/ 142 h 709"/>
                <a:gd name="T6" fmla="*/ 283 w 567"/>
                <a:gd name="T7" fmla="*/ 0 h 709"/>
                <a:gd name="T8" fmla="*/ 311 w 567"/>
                <a:gd name="T9" fmla="*/ 85 h 709"/>
                <a:gd name="T10" fmla="*/ 397 w 567"/>
                <a:gd name="T11" fmla="*/ 85 h 709"/>
                <a:gd name="T12" fmla="*/ 425 w 567"/>
                <a:gd name="T13" fmla="*/ 85 h 709"/>
                <a:gd name="T14" fmla="*/ 482 w 567"/>
                <a:gd name="T15" fmla="*/ 142 h 709"/>
                <a:gd name="T16" fmla="*/ 482 w 567"/>
                <a:gd name="T17" fmla="*/ 199 h 709"/>
                <a:gd name="T18" fmla="*/ 425 w 567"/>
                <a:gd name="T19" fmla="*/ 227 h 709"/>
                <a:gd name="T20" fmla="*/ 453 w 567"/>
                <a:gd name="T21" fmla="*/ 284 h 709"/>
                <a:gd name="T22" fmla="*/ 510 w 567"/>
                <a:gd name="T23" fmla="*/ 312 h 709"/>
                <a:gd name="T24" fmla="*/ 538 w 567"/>
                <a:gd name="T25" fmla="*/ 340 h 709"/>
                <a:gd name="T26" fmla="*/ 567 w 567"/>
                <a:gd name="T27" fmla="*/ 454 h 709"/>
                <a:gd name="T28" fmla="*/ 510 w 567"/>
                <a:gd name="T29" fmla="*/ 454 h 709"/>
                <a:gd name="T30" fmla="*/ 510 w 567"/>
                <a:gd name="T31" fmla="*/ 510 h 709"/>
                <a:gd name="T32" fmla="*/ 482 w 567"/>
                <a:gd name="T33" fmla="*/ 567 h 709"/>
                <a:gd name="T34" fmla="*/ 482 w 567"/>
                <a:gd name="T35" fmla="*/ 624 h 709"/>
                <a:gd name="T36" fmla="*/ 397 w 567"/>
                <a:gd name="T37" fmla="*/ 652 h 709"/>
                <a:gd name="T38" fmla="*/ 397 w 567"/>
                <a:gd name="T39" fmla="*/ 595 h 709"/>
                <a:gd name="T40" fmla="*/ 311 w 567"/>
                <a:gd name="T41" fmla="*/ 595 h 709"/>
                <a:gd name="T42" fmla="*/ 283 w 567"/>
                <a:gd name="T43" fmla="*/ 567 h 709"/>
                <a:gd name="T44" fmla="*/ 255 w 567"/>
                <a:gd name="T45" fmla="*/ 595 h 709"/>
                <a:gd name="T46" fmla="*/ 255 w 567"/>
                <a:gd name="T47" fmla="*/ 652 h 709"/>
                <a:gd name="T48" fmla="*/ 198 w 567"/>
                <a:gd name="T49" fmla="*/ 709 h 709"/>
                <a:gd name="T50" fmla="*/ 141 w 567"/>
                <a:gd name="T51" fmla="*/ 709 h 709"/>
                <a:gd name="T52" fmla="*/ 141 w 567"/>
                <a:gd name="T53" fmla="*/ 681 h 709"/>
                <a:gd name="T54" fmla="*/ 198 w 567"/>
                <a:gd name="T55" fmla="*/ 652 h 709"/>
                <a:gd name="T56" fmla="*/ 170 w 567"/>
                <a:gd name="T57" fmla="*/ 624 h 709"/>
                <a:gd name="T58" fmla="*/ 198 w 567"/>
                <a:gd name="T59" fmla="*/ 595 h 709"/>
                <a:gd name="T60" fmla="*/ 141 w 567"/>
                <a:gd name="T61" fmla="*/ 567 h 709"/>
                <a:gd name="T62" fmla="*/ 198 w 567"/>
                <a:gd name="T63" fmla="*/ 510 h 709"/>
                <a:gd name="T64" fmla="*/ 226 w 567"/>
                <a:gd name="T65" fmla="*/ 510 h 709"/>
                <a:gd name="T66" fmla="*/ 255 w 567"/>
                <a:gd name="T67" fmla="*/ 482 h 709"/>
                <a:gd name="T68" fmla="*/ 141 w 567"/>
                <a:gd name="T69" fmla="*/ 482 h 709"/>
                <a:gd name="T70" fmla="*/ 255 w 567"/>
                <a:gd name="T71" fmla="*/ 425 h 709"/>
                <a:gd name="T72" fmla="*/ 255 w 567"/>
                <a:gd name="T73" fmla="*/ 397 h 709"/>
                <a:gd name="T74" fmla="*/ 170 w 567"/>
                <a:gd name="T75" fmla="*/ 397 h 709"/>
                <a:gd name="T76" fmla="*/ 226 w 567"/>
                <a:gd name="T77" fmla="*/ 340 h 709"/>
                <a:gd name="T78" fmla="*/ 198 w 567"/>
                <a:gd name="T79" fmla="*/ 312 h 709"/>
                <a:gd name="T80" fmla="*/ 141 w 567"/>
                <a:gd name="T81" fmla="*/ 340 h 709"/>
                <a:gd name="T82" fmla="*/ 113 w 567"/>
                <a:gd name="T83" fmla="*/ 397 h 709"/>
                <a:gd name="T84" fmla="*/ 113 w 567"/>
                <a:gd name="T85" fmla="*/ 340 h 709"/>
                <a:gd name="T86" fmla="*/ 28 w 567"/>
                <a:gd name="T87" fmla="*/ 25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67" h="709">
                  <a:moveTo>
                    <a:pt x="28" y="255"/>
                  </a:moveTo>
                  <a:lnTo>
                    <a:pt x="0" y="170"/>
                  </a:lnTo>
                  <a:lnTo>
                    <a:pt x="85" y="142"/>
                  </a:lnTo>
                  <a:lnTo>
                    <a:pt x="283" y="0"/>
                  </a:lnTo>
                  <a:lnTo>
                    <a:pt x="311" y="85"/>
                  </a:lnTo>
                  <a:lnTo>
                    <a:pt x="397" y="85"/>
                  </a:lnTo>
                  <a:lnTo>
                    <a:pt x="425" y="85"/>
                  </a:lnTo>
                  <a:lnTo>
                    <a:pt x="482" y="142"/>
                  </a:lnTo>
                  <a:lnTo>
                    <a:pt x="482" y="199"/>
                  </a:lnTo>
                  <a:lnTo>
                    <a:pt x="425" y="227"/>
                  </a:lnTo>
                  <a:lnTo>
                    <a:pt x="453" y="284"/>
                  </a:lnTo>
                  <a:lnTo>
                    <a:pt x="510" y="312"/>
                  </a:lnTo>
                  <a:lnTo>
                    <a:pt x="538" y="340"/>
                  </a:lnTo>
                  <a:lnTo>
                    <a:pt x="567" y="454"/>
                  </a:lnTo>
                  <a:lnTo>
                    <a:pt x="510" y="454"/>
                  </a:lnTo>
                  <a:lnTo>
                    <a:pt x="510" y="510"/>
                  </a:lnTo>
                  <a:lnTo>
                    <a:pt x="482" y="567"/>
                  </a:lnTo>
                  <a:lnTo>
                    <a:pt x="482" y="624"/>
                  </a:lnTo>
                  <a:lnTo>
                    <a:pt x="397" y="652"/>
                  </a:lnTo>
                  <a:lnTo>
                    <a:pt x="397" y="595"/>
                  </a:lnTo>
                  <a:lnTo>
                    <a:pt x="311" y="595"/>
                  </a:lnTo>
                  <a:lnTo>
                    <a:pt x="283" y="567"/>
                  </a:lnTo>
                  <a:lnTo>
                    <a:pt x="255" y="595"/>
                  </a:lnTo>
                  <a:lnTo>
                    <a:pt x="255" y="652"/>
                  </a:lnTo>
                  <a:lnTo>
                    <a:pt x="198" y="709"/>
                  </a:lnTo>
                  <a:lnTo>
                    <a:pt x="141" y="709"/>
                  </a:lnTo>
                  <a:lnTo>
                    <a:pt x="141" y="681"/>
                  </a:lnTo>
                  <a:lnTo>
                    <a:pt x="198" y="652"/>
                  </a:lnTo>
                  <a:lnTo>
                    <a:pt x="170" y="624"/>
                  </a:lnTo>
                  <a:lnTo>
                    <a:pt x="198" y="595"/>
                  </a:lnTo>
                  <a:lnTo>
                    <a:pt x="141" y="567"/>
                  </a:lnTo>
                  <a:lnTo>
                    <a:pt x="198" y="510"/>
                  </a:lnTo>
                  <a:lnTo>
                    <a:pt x="226" y="510"/>
                  </a:lnTo>
                  <a:lnTo>
                    <a:pt x="255" y="482"/>
                  </a:lnTo>
                  <a:lnTo>
                    <a:pt x="141" y="482"/>
                  </a:lnTo>
                  <a:lnTo>
                    <a:pt x="255" y="425"/>
                  </a:lnTo>
                  <a:lnTo>
                    <a:pt x="255" y="397"/>
                  </a:lnTo>
                  <a:lnTo>
                    <a:pt x="170" y="397"/>
                  </a:lnTo>
                  <a:lnTo>
                    <a:pt x="226" y="340"/>
                  </a:lnTo>
                  <a:lnTo>
                    <a:pt x="198" y="312"/>
                  </a:lnTo>
                  <a:lnTo>
                    <a:pt x="141" y="340"/>
                  </a:lnTo>
                  <a:lnTo>
                    <a:pt x="113" y="397"/>
                  </a:lnTo>
                  <a:lnTo>
                    <a:pt x="113" y="340"/>
                  </a:lnTo>
                  <a:lnTo>
                    <a:pt x="28" y="255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7" name="Freeform 297"/>
            <p:cNvSpPr>
              <a:spLocks/>
            </p:cNvSpPr>
            <p:nvPr/>
          </p:nvSpPr>
          <p:spPr bwMode="auto">
            <a:xfrm>
              <a:off x="76" y="4457"/>
              <a:ext cx="1162" cy="709"/>
            </a:xfrm>
            <a:custGeom>
              <a:avLst/>
              <a:gdLst>
                <a:gd name="T0" fmla="*/ 1134 w 1162"/>
                <a:gd name="T1" fmla="*/ 0 h 709"/>
                <a:gd name="T2" fmla="*/ 1162 w 1162"/>
                <a:gd name="T3" fmla="*/ 85 h 709"/>
                <a:gd name="T4" fmla="*/ 1134 w 1162"/>
                <a:gd name="T5" fmla="*/ 114 h 709"/>
                <a:gd name="T6" fmla="*/ 1162 w 1162"/>
                <a:gd name="T7" fmla="*/ 170 h 709"/>
                <a:gd name="T8" fmla="*/ 1077 w 1162"/>
                <a:gd name="T9" fmla="*/ 170 h 709"/>
                <a:gd name="T10" fmla="*/ 1020 w 1162"/>
                <a:gd name="T11" fmla="*/ 255 h 709"/>
                <a:gd name="T12" fmla="*/ 992 w 1162"/>
                <a:gd name="T13" fmla="*/ 170 h 709"/>
                <a:gd name="T14" fmla="*/ 907 w 1162"/>
                <a:gd name="T15" fmla="*/ 284 h 709"/>
                <a:gd name="T16" fmla="*/ 850 w 1162"/>
                <a:gd name="T17" fmla="*/ 312 h 709"/>
                <a:gd name="T18" fmla="*/ 793 w 1162"/>
                <a:gd name="T19" fmla="*/ 369 h 709"/>
                <a:gd name="T20" fmla="*/ 708 w 1162"/>
                <a:gd name="T21" fmla="*/ 369 h 709"/>
                <a:gd name="T22" fmla="*/ 680 w 1162"/>
                <a:gd name="T23" fmla="*/ 397 h 709"/>
                <a:gd name="T24" fmla="*/ 567 w 1162"/>
                <a:gd name="T25" fmla="*/ 425 h 709"/>
                <a:gd name="T26" fmla="*/ 538 w 1162"/>
                <a:gd name="T27" fmla="*/ 482 h 709"/>
                <a:gd name="T28" fmla="*/ 482 w 1162"/>
                <a:gd name="T29" fmla="*/ 511 h 709"/>
                <a:gd name="T30" fmla="*/ 453 w 1162"/>
                <a:gd name="T31" fmla="*/ 567 h 709"/>
                <a:gd name="T32" fmla="*/ 368 w 1162"/>
                <a:gd name="T33" fmla="*/ 624 h 709"/>
                <a:gd name="T34" fmla="*/ 283 w 1162"/>
                <a:gd name="T35" fmla="*/ 624 h 709"/>
                <a:gd name="T36" fmla="*/ 283 w 1162"/>
                <a:gd name="T37" fmla="*/ 567 h 709"/>
                <a:gd name="T38" fmla="*/ 340 w 1162"/>
                <a:gd name="T39" fmla="*/ 539 h 709"/>
                <a:gd name="T40" fmla="*/ 340 w 1162"/>
                <a:gd name="T41" fmla="*/ 511 h 709"/>
                <a:gd name="T42" fmla="*/ 283 w 1162"/>
                <a:gd name="T43" fmla="*/ 511 h 709"/>
                <a:gd name="T44" fmla="*/ 113 w 1162"/>
                <a:gd name="T45" fmla="*/ 624 h 709"/>
                <a:gd name="T46" fmla="*/ 141 w 1162"/>
                <a:gd name="T47" fmla="*/ 652 h 709"/>
                <a:gd name="T48" fmla="*/ 28 w 1162"/>
                <a:gd name="T49" fmla="*/ 709 h 709"/>
                <a:gd name="T50" fmla="*/ 0 w 1162"/>
                <a:gd name="T51" fmla="*/ 709 h 709"/>
                <a:gd name="T52" fmla="*/ 85 w 1162"/>
                <a:gd name="T53" fmla="*/ 596 h 709"/>
                <a:gd name="T54" fmla="*/ 226 w 1162"/>
                <a:gd name="T55" fmla="*/ 511 h 709"/>
                <a:gd name="T56" fmla="*/ 255 w 1162"/>
                <a:gd name="T57" fmla="*/ 454 h 709"/>
                <a:gd name="T58" fmla="*/ 368 w 1162"/>
                <a:gd name="T59" fmla="*/ 369 h 709"/>
                <a:gd name="T60" fmla="*/ 368 w 1162"/>
                <a:gd name="T61" fmla="*/ 454 h 709"/>
                <a:gd name="T62" fmla="*/ 425 w 1162"/>
                <a:gd name="T63" fmla="*/ 454 h 709"/>
                <a:gd name="T64" fmla="*/ 425 w 1162"/>
                <a:gd name="T65" fmla="*/ 369 h 709"/>
                <a:gd name="T66" fmla="*/ 482 w 1162"/>
                <a:gd name="T67" fmla="*/ 425 h 709"/>
                <a:gd name="T68" fmla="*/ 510 w 1162"/>
                <a:gd name="T69" fmla="*/ 425 h 709"/>
                <a:gd name="T70" fmla="*/ 510 w 1162"/>
                <a:gd name="T71" fmla="*/ 369 h 709"/>
                <a:gd name="T72" fmla="*/ 453 w 1162"/>
                <a:gd name="T73" fmla="*/ 340 h 709"/>
                <a:gd name="T74" fmla="*/ 482 w 1162"/>
                <a:gd name="T75" fmla="*/ 312 h 709"/>
                <a:gd name="T76" fmla="*/ 567 w 1162"/>
                <a:gd name="T77" fmla="*/ 369 h 709"/>
                <a:gd name="T78" fmla="*/ 538 w 1162"/>
                <a:gd name="T79" fmla="*/ 255 h 709"/>
                <a:gd name="T80" fmla="*/ 567 w 1162"/>
                <a:gd name="T81" fmla="*/ 255 h 709"/>
                <a:gd name="T82" fmla="*/ 595 w 1162"/>
                <a:gd name="T83" fmla="*/ 312 h 709"/>
                <a:gd name="T84" fmla="*/ 623 w 1162"/>
                <a:gd name="T85" fmla="*/ 284 h 709"/>
                <a:gd name="T86" fmla="*/ 595 w 1162"/>
                <a:gd name="T87" fmla="*/ 227 h 709"/>
                <a:gd name="T88" fmla="*/ 623 w 1162"/>
                <a:gd name="T89" fmla="*/ 227 h 709"/>
                <a:gd name="T90" fmla="*/ 652 w 1162"/>
                <a:gd name="T91" fmla="*/ 199 h 709"/>
                <a:gd name="T92" fmla="*/ 680 w 1162"/>
                <a:gd name="T93" fmla="*/ 284 h 709"/>
                <a:gd name="T94" fmla="*/ 737 w 1162"/>
                <a:gd name="T95" fmla="*/ 284 h 709"/>
                <a:gd name="T96" fmla="*/ 708 w 1162"/>
                <a:gd name="T97" fmla="*/ 227 h 709"/>
                <a:gd name="T98" fmla="*/ 765 w 1162"/>
                <a:gd name="T99" fmla="*/ 199 h 709"/>
                <a:gd name="T100" fmla="*/ 822 w 1162"/>
                <a:gd name="T101" fmla="*/ 255 h 709"/>
                <a:gd name="T102" fmla="*/ 878 w 1162"/>
                <a:gd name="T103" fmla="*/ 255 h 709"/>
                <a:gd name="T104" fmla="*/ 878 w 1162"/>
                <a:gd name="T105" fmla="*/ 142 h 709"/>
                <a:gd name="T106" fmla="*/ 1134 w 1162"/>
                <a:gd name="T107" fmla="*/ 0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62" h="709">
                  <a:moveTo>
                    <a:pt x="1134" y="0"/>
                  </a:moveTo>
                  <a:lnTo>
                    <a:pt x="1162" y="85"/>
                  </a:lnTo>
                  <a:lnTo>
                    <a:pt x="1134" y="114"/>
                  </a:lnTo>
                  <a:lnTo>
                    <a:pt x="1162" y="170"/>
                  </a:lnTo>
                  <a:lnTo>
                    <a:pt x="1077" y="170"/>
                  </a:lnTo>
                  <a:lnTo>
                    <a:pt x="1020" y="255"/>
                  </a:lnTo>
                  <a:lnTo>
                    <a:pt x="992" y="170"/>
                  </a:lnTo>
                  <a:lnTo>
                    <a:pt x="907" y="284"/>
                  </a:lnTo>
                  <a:lnTo>
                    <a:pt x="850" y="312"/>
                  </a:lnTo>
                  <a:lnTo>
                    <a:pt x="793" y="369"/>
                  </a:lnTo>
                  <a:lnTo>
                    <a:pt x="708" y="369"/>
                  </a:lnTo>
                  <a:lnTo>
                    <a:pt x="680" y="397"/>
                  </a:lnTo>
                  <a:lnTo>
                    <a:pt x="567" y="425"/>
                  </a:lnTo>
                  <a:lnTo>
                    <a:pt x="538" y="482"/>
                  </a:lnTo>
                  <a:lnTo>
                    <a:pt x="482" y="511"/>
                  </a:lnTo>
                  <a:lnTo>
                    <a:pt x="453" y="567"/>
                  </a:lnTo>
                  <a:lnTo>
                    <a:pt x="368" y="624"/>
                  </a:lnTo>
                  <a:lnTo>
                    <a:pt x="283" y="624"/>
                  </a:lnTo>
                  <a:lnTo>
                    <a:pt x="283" y="567"/>
                  </a:lnTo>
                  <a:lnTo>
                    <a:pt x="340" y="539"/>
                  </a:lnTo>
                  <a:lnTo>
                    <a:pt x="340" y="511"/>
                  </a:lnTo>
                  <a:lnTo>
                    <a:pt x="283" y="511"/>
                  </a:lnTo>
                  <a:lnTo>
                    <a:pt x="113" y="624"/>
                  </a:lnTo>
                  <a:lnTo>
                    <a:pt x="141" y="652"/>
                  </a:lnTo>
                  <a:lnTo>
                    <a:pt x="28" y="709"/>
                  </a:lnTo>
                  <a:lnTo>
                    <a:pt x="0" y="709"/>
                  </a:lnTo>
                  <a:lnTo>
                    <a:pt x="85" y="596"/>
                  </a:lnTo>
                  <a:lnTo>
                    <a:pt x="226" y="511"/>
                  </a:lnTo>
                  <a:lnTo>
                    <a:pt x="255" y="454"/>
                  </a:lnTo>
                  <a:lnTo>
                    <a:pt x="368" y="369"/>
                  </a:lnTo>
                  <a:lnTo>
                    <a:pt x="368" y="454"/>
                  </a:lnTo>
                  <a:lnTo>
                    <a:pt x="425" y="454"/>
                  </a:lnTo>
                  <a:lnTo>
                    <a:pt x="425" y="369"/>
                  </a:lnTo>
                  <a:lnTo>
                    <a:pt x="482" y="425"/>
                  </a:lnTo>
                  <a:lnTo>
                    <a:pt x="510" y="425"/>
                  </a:lnTo>
                  <a:lnTo>
                    <a:pt x="510" y="369"/>
                  </a:lnTo>
                  <a:lnTo>
                    <a:pt x="453" y="340"/>
                  </a:lnTo>
                  <a:lnTo>
                    <a:pt x="482" y="312"/>
                  </a:lnTo>
                  <a:lnTo>
                    <a:pt x="567" y="369"/>
                  </a:lnTo>
                  <a:lnTo>
                    <a:pt x="538" y="255"/>
                  </a:lnTo>
                  <a:lnTo>
                    <a:pt x="567" y="255"/>
                  </a:lnTo>
                  <a:lnTo>
                    <a:pt x="595" y="312"/>
                  </a:lnTo>
                  <a:lnTo>
                    <a:pt x="623" y="284"/>
                  </a:lnTo>
                  <a:lnTo>
                    <a:pt x="595" y="227"/>
                  </a:lnTo>
                  <a:lnTo>
                    <a:pt x="623" y="227"/>
                  </a:lnTo>
                  <a:lnTo>
                    <a:pt x="652" y="199"/>
                  </a:lnTo>
                  <a:lnTo>
                    <a:pt x="680" y="284"/>
                  </a:lnTo>
                  <a:lnTo>
                    <a:pt x="737" y="284"/>
                  </a:lnTo>
                  <a:lnTo>
                    <a:pt x="708" y="227"/>
                  </a:lnTo>
                  <a:lnTo>
                    <a:pt x="765" y="199"/>
                  </a:lnTo>
                  <a:lnTo>
                    <a:pt x="822" y="255"/>
                  </a:lnTo>
                  <a:lnTo>
                    <a:pt x="878" y="255"/>
                  </a:lnTo>
                  <a:lnTo>
                    <a:pt x="878" y="142"/>
                  </a:lnTo>
                  <a:lnTo>
                    <a:pt x="1134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8" name="Freeform 298"/>
            <p:cNvSpPr>
              <a:spLocks/>
            </p:cNvSpPr>
            <p:nvPr/>
          </p:nvSpPr>
          <p:spPr bwMode="auto">
            <a:xfrm>
              <a:off x="1408" y="5194"/>
              <a:ext cx="964" cy="1248"/>
            </a:xfrm>
            <a:custGeom>
              <a:avLst/>
              <a:gdLst>
                <a:gd name="T0" fmla="*/ 851 w 964"/>
                <a:gd name="T1" fmla="*/ 624 h 1248"/>
                <a:gd name="T2" fmla="*/ 964 w 964"/>
                <a:gd name="T3" fmla="*/ 539 h 1248"/>
                <a:gd name="T4" fmla="*/ 851 w 964"/>
                <a:gd name="T5" fmla="*/ 511 h 1248"/>
                <a:gd name="T6" fmla="*/ 737 w 964"/>
                <a:gd name="T7" fmla="*/ 567 h 1248"/>
                <a:gd name="T8" fmla="*/ 709 w 964"/>
                <a:gd name="T9" fmla="*/ 369 h 1248"/>
                <a:gd name="T10" fmla="*/ 794 w 964"/>
                <a:gd name="T11" fmla="*/ 255 h 1248"/>
                <a:gd name="T12" fmla="*/ 907 w 964"/>
                <a:gd name="T13" fmla="*/ 227 h 1248"/>
                <a:gd name="T14" fmla="*/ 964 w 964"/>
                <a:gd name="T15" fmla="*/ 227 h 1248"/>
                <a:gd name="T16" fmla="*/ 964 w 964"/>
                <a:gd name="T17" fmla="*/ 57 h 1248"/>
                <a:gd name="T18" fmla="*/ 851 w 964"/>
                <a:gd name="T19" fmla="*/ 57 h 1248"/>
                <a:gd name="T20" fmla="*/ 822 w 964"/>
                <a:gd name="T21" fmla="*/ 29 h 1248"/>
                <a:gd name="T22" fmla="*/ 709 w 964"/>
                <a:gd name="T23" fmla="*/ 57 h 1248"/>
                <a:gd name="T24" fmla="*/ 454 w 964"/>
                <a:gd name="T25" fmla="*/ 0 h 1248"/>
                <a:gd name="T26" fmla="*/ 369 w 964"/>
                <a:gd name="T27" fmla="*/ 57 h 1248"/>
                <a:gd name="T28" fmla="*/ 425 w 964"/>
                <a:gd name="T29" fmla="*/ 85 h 1248"/>
                <a:gd name="T30" fmla="*/ 454 w 964"/>
                <a:gd name="T31" fmla="*/ 142 h 1248"/>
                <a:gd name="T32" fmla="*/ 284 w 964"/>
                <a:gd name="T33" fmla="*/ 199 h 1248"/>
                <a:gd name="T34" fmla="*/ 284 w 964"/>
                <a:gd name="T35" fmla="*/ 312 h 1248"/>
                <a:gd name="T36" fmla="*/ 340 w 964"/>
                <a:gd name="T37" fmla="*/ 284 h 1248"/>
                <a:gd name="T38" fmla="*/ 369 w 964"/>
                <a:gd name="T39" fmla="*/ 341 h 1248"/>
                <a:gd name="T40" fmla="*/ 425 w 964"/>
                <a:gd name="T41" fmla="*/ 312 h 1248"/>
                <a:gd name="T42" fmla="*/ 482 w 964"/>
                <a:gd name="T43" fmla="*/ 341 h 1248"/>
                <a:gd name="T44" fmla="*/ 482 w 964"/>
                <a:gd name="T45" fmla="*/ 426 h 1248"/>
                <a:gd name="T46" fmla="*/ 539 w 964"/>
                <a:gd name="T47" fmla="*/ 482 h 1248"/>
                <a:gd name="T48" fmla="*/ 510 w 964"/>
                <a:gd name="T49" fmla="*/ 511 h 1248"/>
                <a:gd name="T50" fmla="*/ 397 w 964"/>
                <a:gd name="T51" fmla="*/ 567 h 1248"/>
                <a:gd name="T52" fmla="*/ 397 w 964"/>
                <a:gd name="T53" fmla="*/ 624 h 1248"/>
                <a:gd name="T54" fmla="*/ 340 w 964"/>
                <a:gd name="T55" fmla="*/ 652 h 1248"/>
                <a:gd name="T56" fmla="*/ 284 w 964"/>
                <a:gd name="T57" fmla="*/ 681 h 1248"/>
                <a:gd name="T58" fmla="*/ 284 w 964"/>
                <a:gd name="T59" fmla="*/ 624 h 1248"/>
                <a:gd name="T60" fmla="*/ 227 w 964"/>
                <a:gd name="T61" fmla="*/ 624 h 1248"/>
                <a:gd name="T62" fmla="*/ 199 w 964"/>
                <a:gd name="T63" fmla="*/ 539 h 1248"/>
                <a:gd name="T64" fmla="*/ 0 w 964"/>
                <a:gd name="T65" fmla="*/ 539 h 1248"/>
                <a:gd name="T66" fmla="*/ 28 w 964"/>
                <a:gd name="T67" fmla="*/ 624 h 1248"/>
                <a:gd name="T68" fmla="*/ 28 w 964"/>
                <a:gd name="T69" fmla="*/ 567 h 1248"/>
                <a:gd name="T70" fmla="*/ 142 w 964"/>
                <a:gd name="T71" fmla="*/ 624 h 1248"/>
                <a:gd name="T72" fmla="*/ 199 w 964"/>
                <a:gd name="T73" fmla="*/ 709 h 1248"/>
                <a:gd name="T74" fmla="*/ 170 w 964"/>
                <a:gd name="T75" fmla="*/ 709 h 1248"/>
                <a:gd name="T76" fmla="*/ 113 w 964"/>
                <a:gd name="T77" fmla="*/ 766 h 1248"/>
                <a:gd name="T78" fmla="*/ 142 w 964"/>
                <a:gd name="T79" fmla="*/ 822 h 1248"/>
                <a:gd name="T80" fmla="*/ 199 w 964"/>
                <a:gd name="T81" fmla="*/ 822 h 1248"/>
                <a:gd name="T82" fmla="*/ 369 w 964"/>
                <a:gd name="T83" fmla="*/ 908 h 1248"/>
                <a:gd name="T84" fmla="*/ 255 w 964"/>
                <a:gd name="T85" fmla="*/ 851 h 1248"/>
                <a:gd name="T86" fmla="*/ 255 w 964"/>
                <a:gd name="T87" fmla="*/ 964 h 1248"/>
                <a:gd name="T88" fmla="*/ 227 w 964"/>
                <a:gd name="T89" fmla="*/ 1021 h 1248"/>
                <a:gd name="T90" fmla="*/ 227 w 964"/>
                <a:gd name="T91" fmla="*/ 1106 h 1248"/>
                <a:gd name="T92" fmla="*/ 312 w 964"/>
                <a:gd name="T93" fmla="*/ 1078 h 1248"/>
                <a:gd name="T94" fmla="*/ 227 w 964"/>
                <a:gd name="T95" fmla="*/ 1134 h 1248"/>
                <a:gd name="T96" fmla="*/ 113 w 964"/>
                <a:gd name="T97" fmla="*/ 1106 h 1248"/>
                <a:gd name="T98" fmla="*/ 0 w 964"/>
                <a:gd name="T99" fmla="*/ 1191 h 1248"/>
                <a:gd name="T100" fmla="*/ 85 w 964"/>
                <a:gd name="T101" fmla="*/ 1134 h 1248"/>
                <a:gd name="T102" fmla="*/ 227 w 964"/>
                <a:gd name="T103" fmla="*/ 1163 h 1248"/>
                <a:gd name="T104" fmla="*/ 397 w 964"/>
                <a:gd name="T105" fmla="*/ 1248 h 1248"/>
                <a:gd name="T106" fmla="*/ 539 w 964"/>
                <a:gd name="T107" fmla="*/ 1219 h 1248"/>
                <a:gd name="T108" fmla="*/ 652 w 964"/>
                <a:gd name="T109" fmla="*/ 1191 h 1248"/>
                <a:gd name="T110" fmla="*/ 851 w 964"/>
                <a:gd name="T111" fmla="*/ 1134 h 1248"/>
                <a:gd name="T112" fmla="*/ 964 w 964"/>
                <a:gd name="T113" fmla="*/ 1106 h 1248"/>
                <a:gd name="T114" fmla="*/ 879 w 964"/>
                <a:gd name="T115" fmla="*/ 936 h 1248"/>
                <a:gd name="T116" fmla="*/ 822 w 964"/>
                <a:gd name="T117" fmla="*/ 851 h 1248"/>
                <a:gd name="T118" fmla="*/ 737 w 964"/>
                <a:gd name="T119" fmla="*/ 709 h 1248"/>
                <a:gd name="T120" fmla="*/ 822 w 964"/>
                <a:gd name="T121" fmla="*/ 624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64" h="1248">
                  <a:moveTo>
                    <a:pt x="851" y="709"/>
                  </a:moveTo>
                  <a:lnTo>
                    <a:pt x="851" y="624"/>
                  </a:lnTo>
                  <a:lnTo>
                    <a:pt x="907" y="596"/>
                  </a:lnTo>
                  <a:lnTo>
                    <a:pt x="964" y="539"/>
                  </a:lnTo>
                  <a:lnTo>
                    <a:pt x="936" y="511"/>
                  </a:lnTo>
                  <a:lnTo>
                    <a:pt x="851" y="511"/>
                  </a:lnTo>
                  <a:lnTo>
                    <a:pt x="794" y="567"/>
                  </a:lnTo>
                  <a:lnTo>
                    <a:pt x="737" y="567"/>
                  </a:lnTo>
                  <a:lnTo>
                    <a:pt x="766" y="426"/>
                  </a:lnTo>
                  <a:lnTo>
                    <a:pt x="709" y="369"/>
                  </a:lnTo>
                  <a:lnTo>
                    <a:pt x="766" y="312"/>
                  </a:lnTo>
                  <a:lnTo>
                    <a:pt x="794" y="255"/>
                  </a:lnTo>
                  <a:lnTo>
                    <a:pt x="879" y="255"/>
                  </a:lnTo>
                  <a:lnTo>
                    <a:pt x="907" y="227"/>
                  </a:lnTo>
                  <a:lnTo>
                    <a:pt x="964" y="255"/>
                  </a:lnTo>
                  <a:lnTo>
                    <a:pt x="964" y="227"/>
                  </a:lnTo>
                  <a:lnTo>
                    <a:pt x="936" y="114"/>
                  </a:lnTo>
                  <a:lnTo>
                    <a:pt x="964" y="57"/>
                  </a:lnTo>
                  <a:lnTo>
                    <a:pt x="907" y="29"/>
                  </a:lnTo>
                  <a:lnTo>
                    <a:pt x="851" y="57"/>
                  </a:lnTo>
                  <a:lnTo>
                    <a:pt x="794" y="29"/>
                  </a:lnTo>
                  <a:lnTo>
                    <a:pt x="822" y="29"/>
                  </a:lnTo>
                  <a:lnTo>
                    <a:pt x="737" y="29"/>
                  </a:lnTo>
                  <a:lnTo>
                    <a:pt x="709" y="57"/>
                  </a:lnTo>
                  <a:lnTo>
                    <a:pt x="567" y="57"/>
                  </a:lnTo>
                  <a:lnTo>
                    <a:pt x="454" y="0"/>
                  </a:lnTo>
                  <a:lnTo>
                    <a:pt x="397" y="0"/>
                  </a:lnTo>
                  <a:lnTo>
                    <a:pt x="369" y="57"/>
                  </a:lnTo>
                  <a:lnTo>
                    <a:pt x="369" y="85"/>
                  </a:lnTo>
                  <a:lnTo>
                    <a:pt x="425" y="85"/>
                  </a:lnTo>
                  <a:lnTo>
                    <a:pt x="454" y="114"/>
                  </a:lnTo>
                  <a:lnTo>
                    <a:pt x="454" y="142"/>
                  </a:lnTo>
                  <a:lnTo>
                    <a:pt x="397" y="114"/>
                  </a:lnTo>
                  <a:lnTo>
                    <a:pt x="284" y="199"/>
                  </a:lnTo>
                  <a:lnTo>
                    <a:pt x="255" y="341"/>
                  </a:lnTo>
                  <a:lnTo>
                    <a:pt x="284" y="312"/>
                  </a:lnTo>
                  <a:lnTo>
                    <a:pt x="312" y="255"/>
                  </a:lnTo>
                  <a:lnTo>
                    <a:pt x="340" y="284"/>
                  </a:lnTo>
                  <a:lnTo>
                    <a:pt x="340" y="341"/>
                  </a:lnTo>
                  <a:lnTo>
                    <a:pt x="369" y="341"/>
                  </a:lnTo>
                  <a:lnTo>
                    <a:pt x="425" y="284"/>
                  </a:lnTo>
                  <a:lnTo>
                    <a:pt x="425" y="312"/>
                  </a:lnTo>
                  <a:lnTo>
                    <a:pt x="510" y="284"/>
                  </a:lnTo>
                  <a:lnTo>
                    <a:pt x="482" y="341"/>
                  </a:lnTo>
                  <a:lnTo>
                    <a:pt x="425" y="341"/>
                  </a:lnTo>
                  <a:lnTo>
                    <a:pt x="482" y="426"/>
                  </a:lnTo>
                  <a:lnTo>
                    <a:pt x="539" y="397"/>
                  </a:lnTo>
                  <a:lnTo>
                    <a:pt x="539" y="482"/>
                  </a:lnTo>
                  <a:lnTo>
                    <a:pt x="482" y="454"/>
                  </a:lnTo>
                  <a:lnTo>
                    <a:pt x="510" y="511"/>
                  </a:lnTo>
                  <a:lnTo>
                    <a:pt x="397" y="511"/>
                  </a:lnTo>
                  <a:lnTo>
                    <a:pt x="397" y="567"/>
                  </a:lnTo>
                  <a:lnTo>
                    <a:pt x="340" y="596"/>
                  </a:lnTo>
                  <a:lnTo>
                    <a:pt x="397" y="624"/>
                  </a:lnTo>
                  <a:lnTo>
                    <a:pt x="369" y="652"/>
                  </a:lnTo>
                  <a:lnTo>
                    <a:pt x="340" y="652"/>
                  </a:lnTo>
                  <a:lnTo>
                    <a:pt x="312" y="709"/>
                  </a:lnTo>
                  <a:lnTo>
                    <a:pt x="284" y="681"/>
                  </a:lnTo>
                  <a:lnTo>
                    <a:pt x="312" y="652"/>
                  </a:lnTo>
                  <a:lnTo>
                    <a:pt x="284" y="624"/>
                  </a:lnTo>
                  <a:lnTo>
                    <a:pt x="255" y="652"/>
                  </a:lnTo>
                  <a:lnTo>
                    <a:pt x="227" y="624"/>
                  </a:lnTo>
                  <a:lnTo>
                    <a:pt x="227" y="511"/>
                  </a:lnTo>
                  <a:lnTo>
                    <a:pt x="199" y="539"/>
                  </a:lnTo>
                  <a:lnTo>
                    <a:pt x="113" y="511"/>
                  </a:lnTo>
                  <a:lnTo>
                    <a:pt x="0" y="539"/>
                  </a:lnTo>
                  <a:lnTo>
                    <a:pt x="0" y="596"/>
                  </a:lnTo>
                  <a:lnTo>
                    <a:pt x="28" y="624"/>
                  </a:lnTo>
                  <a:lnTo>
                    <a:pt x="57" y="596"/>
                  </a:lnTo>
                  <a:lnTo>
                    <a:pt x="28" y="567"/>
                  </a:lnTo>
                  <a:lnTo>
                    <a:pt x="85" y="539"/>
                  </a:lnTo>
                  <a:lnTo>
                    <a:pt x="142" y="624"/>
                  </a:lnTo>
                  <a:lnTo>
                    <a:pt x="227" y="681"/>
                  </a:lnTo>
                  <a:lnTo>
                    <a:pt x="199" y="709"/>
                  </a:lnTo>
                  <a:lnTo>
                    <a:pt x="170" y="681"/>
                  </a:lnTo>
                  <a:lnTo>
                    <a:pt x="170" y="709"/>
                  </a:lnTo>
                  <a:lnTo>
                    <a:pt x="113" y="681"/>
                  </a:lnTo>
                  <a:lnTo>
                    <a:pt x="113" y="766"/>
                  </a:lnTo>
                  <a:lnTo>
                    <a:pt x="142" y="794"/>
                  </a:lnTo>
                  <a:lnTo>
                    <a:pt x="142" y="822"/>
                  </a:lnTo>
                  <a:lnTo>
                    <a:pt x="199" y="851"/>
                  </a:lnTo>
                  <a:lnTo>
                    <a:pt x="199" y="822"/>
                  </a:lnTo>
                  <a:lnTo>
                    <a:pt x="369" y="851"/>
                  </a:lnTo>
                  <a:lnTo>
                    <a:pt x="369" y="908"/>
                  </a:lnTo>
                  <a:lnTo>
                    <a:pt x="284" y="908"/>
                  </a:lnTo>
                  <a:lnTo>
                    <a:pt x="255" y="851"/>
                  </a:lnTo>
                  <a:lnTo>
                    <a:pt x="199" y="879"/>
                  </a:lnTo>
                  <a:lnTo>
                    <a:pt x="255" y="964"/>
                  </a:lnTo>
                  <a:lnTo>
                    <a:pt x="255" y="1021"/>
                  </a:lnTo>
                  <a:lnTo>
                    <a:pt x="227" y="1021"/>
                  </a:lnTo>
                  <a:lnTo>
                    <a:pt x="255" y="1078"/>
                  </a:lnTo>
                  <a:lnTo>
                    <a:pt x="227" y="1106"/>
                  </a:lnTo>
                  <a:lnTo>
                    <a:pt x="255" y="1106"/>
                  </a:lnTo>
                  <a:lnTo>
                    <a:pt x="312" y="1078"/>
                  </a:lnTo>
                  <a:lnTo>
                    <a:pt x="284" y="1163"/>
                  </a:lnTo>
                  <a:lnTo>
                    <a:pt x="227" y="1134"/>
                  </a:lnTo>
                  <a:lnTo>
                    <a:pt x="170" y="1163"/>
                  </a:lnTo>
                  <a:lnTo>
                    <a:pt x="113" y="1106"/>
                  </a:lnTo>
                  <a:lnTo>
                    <a:pt x="28" y="1106"/>
                  </a:lnTo>
                  <a:lnTo>
                    <a:pt x="0" y="1191"/>
                  </a:lnTo>
                  <a:lnTo>
                    <a:pt x="57" y="1134"/>
                  </a:lnTo>
                  <a:lnTo>
                    <a:pt x="85" y="1134"/>
                  </a:lnTo>
                  <a:lnTo>
                    <a:pt x="170" y="1191"/>
                  </a:lnTo>
                  <a:lnTo>
                    <a:pt x="227" y="1163"/>
                  </a:lnTo>
                  <a:lnTo>
                    <a:pt x="340" y="1191"/>
                  </a:lnTo>
                  <a:lnTo>
                    <a:pt x="397" y="1248"/>
                  </a:lnTo>
                  <a:lnTo>
                    <a:pt x="510" y="1248"/>
                  </a:lnTo>
                  <a:lnTo>
                    <a:pt x="539" y="1219"/>
                  </a:lnTo>
                  <a:lnTo>
                    <a:pt x="624" y="1248"/>
                  </a:lnTo>
                  <a:lnTo>
                    <a:pt x="652" y="1191"/>
                  </a:lnTo>
                  <a:lnTo>
                    <a:pt x="766" y="1191"/>
                  </a:lnTo>
                  <a:lnTo>
                    <a:pt x="851" y="1134"/>
                  </a:lnTo>
                  <a:lnTo>
                    <a:pt x="907" y="1163"/>
                  </a:lnTo>
                  <a:lnTo>
                    <a:pt x="964" y="1106"/>
                  </a:lnTo>
                  <a:lnTo>
                    <a:pt x="936" y="964"/>
                  </a:lnTo>
                  <a:lnTo>
                    <a:pt x="879" y="936"/>
                  </a:lnTo>
                  <a:lnTo>
                    <a:pt x="851" y="851"/>
                  </a:lnTo>
                  <a:lnTo>
                    <a:pt x="822" y="851"/>
                  </a:lnTo>
                  <a:lnTo>
                    <a:pt x="822" y="766"/>
                  </a:lnTo>
                  <a:lnTo>
                    <a:pt x="737" y="709"/>
                  </a:lnTo>
                  <a:lnTo>
                    <a:pt x="766" y="652"/>
                  </a:lnTo>
                  <a:lnTo>
                    <a:pt x="822" y="624"/>
                  </a:lnTo>
                  <a:lnTo>
                    <a:pt x="851" y="709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9" name="Freeform 299"/>
            <p:cNvSpPr>
              <a:spLocks/>
            </p:cNvSpPr>
            <p:nvPr/>
          </p:nvSpPr>
          <p:spPr bwMode="auto">
            <a:xfrm>
              <a:off x="1210" y="5676"/>
              <a:ext cx="170" cy="170"/>
            </a:xfrm>
            <a:custGeom>
              <a:avLst/>
              <a:gdLst>
                <a:gd name="T0" fmla="*/ 141 w 170"/>
                <a:gd name="T1" fmla="*/ 0 h 170"/>
                <a:gd name="T2" fmla="*/ 56 w 170"/>
                <a:gd name="T3" fmla="*/ 57 h 170"/>
                <a:gd name="T4" fmla="*/ 28 w 170"/>
                <a:gd name="T5" fmla="*/ 29 h 170"/>
                <a:gd name="T6" fmla="*/ 0 w 170"/>
                <a:gd name="T7" fmla="*/ 57 h 170"/>
                <a:gd name="T8" fmla="*/ 56 w 170"/>
                <a:gd name="T9" fmla="*/ 85 h 170"/>
                <a:gd name="T10" fmla="*/ 85 w 170"/>
                <a:gd name="T11" fmla="*/ 170 h 170"/>
                <a:gd name="T12" fmla="*/ 113 w 170"/>
                <a:gd name="T13" fmla="*/ 170 h 170"/>
                <a:gd name="T14" fmla="*/ 85 w 170"/>
                <a:gd name="T15" fmla="*/ 85 h 170"/>
                <a:gd name="T16" fmla="*/ 170 w 170"/>
                <a:gd name="T17" fmla="*/ 57 h 170"/>
                <a:gd name="T18" fmla="*/ 141 w 170"/>
                <a:gd name="T19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0" h="170">
                  <a:moveTo>
                    <a:pt x="141" y="0"/>
                  </a:moveTo>
                  <a:lnTo>
                    <a:pt x="56" y="57"/>
                  </a:lnTo>
                  <a:lnTo>
                    <a:pt x="28" y="29"/>
                  </a:lnTo>
                  <a:lnTo>
                    <a:pt x="0" y="57"/>
                  </a:lnTo>
                  <a:lnTo>
                    <a:pt x="56" y="85"/>
                  </a:lnTo>
                  <a:lnTo>
                    <a:pt x="85" y="170"/>
                  </a:lnTo>
                  <a:lnTo>
                    <a:pt x="113" y="170"/>
                  </a:lnTo>
                  <a:lnTo>
                    <a:pt x="85" y="85"/>
                  </a:lnTo>
                  <a:lnTo>
                    <a:pt x="170" y="57"/>
                  </a:lnTo>
                  <a:lnTo>
                    <a:pt x="141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61" name="Freeform 301"/>
            <p:cNvSpPr>
              <a:spLocks/>
            </p:cNvSpPr>
            <p:nvPr/>
          </p:nvSpPr>
          <p:spPr bwMode="auto">
            <a:xfrm>
              <a:off x="1351" y="6328"/>
              <a:ext cx="1106" cy="681"/>
            </a:xfrm>
            <a:custGeom>
              <a:avLst/>
              <a:gdLst>
                <a:gd name="T0" fmla="*/ 908 w 1106"/>
                <a:gd name="T1" fmla="*/ 0 h 681"/>
                <a:gd name="T2" fmla="*/ 709 w 1106"/>
                <a:gd name="T3" fmla="*/ 57 h 681"/>
                <a:gd name="T4" fmla="*/ 596 w 1106"/>
                <a:gd name="T5" fmla="*/ 85 h 681"/>
                <a:gd name="T6" fmla="*/ 454 w 1106"/>
                <a:gd name="T7" fmla="*/ 114 h 681"/>
                <a:gd name="T8" fmla="*/ 284 w 1106"/>
                <a:gd name="T9" fmla="*/ 29 h 681"/>
                <a:gd name="T10" fmla="*/ 142 w 1106"/>
                <a:gd name="T11" fmla="*/ 0 h 681"/>
                <a:gd name="T12" fmla="*/ 57 w 1106"/>
                <a:gd name="T13" fmla="*/ 57 h 681"/>
                <a:gd name="T14" fmla="*/ 0 w 1106"/>
                <a:gd name="T15" fmla="*/ 170 h 681"/>
                <a:gd name="T16" fmla="*/ 85 w 1106"/>
                <a:gd name="T17" fmla="*/ 170 h 681"/>
                <a:gd name="T18" fmla="*/ 142 w 1106"/>
                <a:gd name="T19" fmla="*/ 57 h 681"/>
                <a:gd name="T20" fmla="*/ 256 w 1106"/>
                <a:gd name="T21" fmla="*/ 85 h 681"/>
                <a:gd name="T22" fmla="*/ 284 w 1106"/>
                <a:gd name="T23" fmla="*/ 114 h 681"/>
                <a:gd name="T24" fmla="*/ 369 w 1106"/>
                <a:gd name="T25" fmla="*/ 114 h 681"/>
                <a:gd name="T26" fmla="*/ 312 w 1106"/>
                <a:gd name="T27" fmla="*/ 227 h 681"/>
                <a:gd name="T28" fmla="*/ 426 w 1106"/>
                <a:gd name="T29" fmla="*/ 255 h 681"/>
                <a:gd name="T30" fmla="*/ 454 w 1106"/>
                <a:gd name="T31" fmla="*/ 369 h 681"/>
                <a:gd name="T32" fmla="*/ 567 w 1106"/>
                <a:gd name="T33" fmla="*/ 454 h 681"/>
                <a:gd name="T34" fmla="*/ 426 w 1106"/>
                <a:gd name="T35" fmla="*/ 426 h 681"/>
                <a:gd name="T36" fmla="*/ 369 w 1106"/>
                <a:gd name="T37" fmla="*/ 341 h 681"/>
                <a:gd name="T38" fmla="*/ 284 w 1106"/>
                <a:gd name="T39" fmla="*/ 369 h 681"/>
                <a:gd name="T40" fmla="*/ 369 w 1106"/>
                <a:gd name="T41" fmla="*/ 511 h 681"/>
                <a:gd name="T42" fmla="*/ 312 w 1106"/>
                <a:gd name="T43" fmla="*/ 596 h 681"/>
                <a:gd name="T44" fmla="*/ 482 w 1106"/>
                <a:gd name="T45" fmla="*/ 681 h 681"/>
                <a:gd name="T46" fmla="*/ 426 w 1106"/>
                <a:gd name="T47" fmla="*/ 624 h 681"/>
                <a:gd name="T48" fmla="*/ 454 w 1106"/>
                <a:gd name="T49" fmla="*/ 567 h 681"/>
                <a:gd name="T50" fmla="*/ 454 w 1106"/>
                <a:gd name="T51" fmla="*/ 511 h 681"/>
                <a:gd name="T52" fmla="*/ 539 w 1106"/>
                <a:gd name="T53" fmla="*/ 482 h 681"/>
                <a:gd name="T54" fmla="*/ 652 w 1106"/>
                <a:gd name="T55" fmla="*/ 596 h 681"/>
                <a:gd name="T56" fmla="*/ 596 w 1106"/>
                <a:gd name="T57" fmla="*/ 511 h 681"/>
                <a:gd name="T58" fmla="*/ 766 w 1106"/>
                <a:gd name="T59" fmla="*/ 511 h 681"/>
                <a:gd name="T60" fmla="*/ 766 w 1106"/>
                <a:gd name="T61" fmla="*/ 624 h 681"/>
                <a:gd name="T62" fmla="*/ 964 w 1106"/>
                <a:gd name="T63" fmla="*/ 511 h 681"/>
                <a:gd name="T64" fmla="*/ 1049 w 1106"/>
                <a:gd name="T65" fmla="*/ 426 h 681"/>
                <a:gd name="T66" fmla="*/ 1049 w 1106"/>
                <a:gd name="T67" fmla="*/ 312 h 681"/>
                <a:gd name="T68" fmla="*/ 1021 w 1106"/>
                <a:gd name="T69" fmla="*/ 227 h 681"/>
                <a:gd name="T70" fmla="*/ 964 w 1106"/>
                <a:gd name="T71" fmla="*/ 29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06" h="681">
                  <a:moveTo>
                    <a:pt x="964" y="29"/>
                  </a:moveTo>
                  <a:lnTo>
                    <a:pt x="908" y="0"/>
                  </a:lnTo>
                  <a:lnTo>
                    <a:pt x="823" y="57"/>
                  </a:lnTo>
                  <a:lnTo>
                    <a:pt x="709" y="57"/>
                  </a:lnTo>
                  <a:lnTo>
                    <a:pt x="681" y="114"/>
                  </a:lnTo>
                  <a:lnTo>
                    <a:pt x="596" y="85"/>
                  </a:lnTo>
                  <a:lnTo>
                    <a:pt x="567" y="114"/>
                  </a:lnTo>
                  <a:lnTo>
                    <a:pt x="454" y="114"/>
                  </a:lnTo>
                  <a:lnTo>
                    <a:pt x="397" y="57"/>
                  </a:lnTo>
                  <a:lnTo>
                    <a:pt x="284" y="29"/>
                  </a:lnTo>
                  <a:lnTo>
                    <a:pt x="227" y="57"/>
                  </a:lnTo>
                  <a:lnTo>
                    <a:pt x="142" y="0"/>
                  </a:lnTo>
                  <a:lnTo>
                    <a:pt x="114" y="0"/>
                  </a:lnTo>
                  <a:lnTo>
                    <a:pt x="57" y="57"/>
                  </a:lnTo>
                  <a:lnTo>
                    <a:pt x="57" y="114"/>
                  </a:lnTo>
                  <a:lnTo>
                    <a:pt x="0" y="170"/>
                  </a:lnTo>
                  <a:lnTo>
                    <a:pt x="57" y="227"/>
                  </a:lnTo>
                  <a:lnTo>
                    <a:pt x="85" y="170"/>
                  </a:lnTo>
                  <a:lnTo>
                    <a:pt x="114" y="57"/>
                  </a:lnTo>
                  <a:lnTo>
                    <a:pt x="142" y="57"/>
                  </a:lnTo>
                  <a:lnTo>
                    <a:pt x="256" y="142"/>
                  </a:lnTo>
                  <a:lnTo>
                    <a:pt x="256" y="85"/>
                  </a:lnTo>
                  <a:lnTo>
                    <a:pt x="284" y="85"/>
                  </a:lnTo>
                  <a:lnTo>
                    <a:pt x="284" y="114"/>
                  </a:lnTo>
                  <a:lnTo>
                    <a:pt x="341" y="85"/>
                  </a:lnTo>
                  <a:lnTo>
                    <a:pt x="369" y="114"/>
                  </a:lnTo>
                  <a:lnTo>
                    <a:pt x="312" y="170"/>
                  </a:lnTo>
                  <a:lnTo>
                    <a:pt x="312" y="227"/>
                  </a:lnTo>
                  <a:lnTo>
                    <a:pt x="369" y="199"/>
                  </a:lnTo>
                  <a:lnTo>
                    <a:pt x="426" y="255"/>
                  </a:lnTo>
                  <a:lnTo>
                    <a:pt x="426" y="284"/>
                  </a:lnTo>
                  <a:lnTo>
                    <a:pt x="454" y="369"/>
                  </a:lnTo>
                  <a:lnTo>
                    <a:pt x="596" y="426"/>
                  </a:lnTo>
                  <a:lnTo>
                    <a:pt x="567" y="454"/>
                  </a:lnTo>
                  <a:lnTo>
                    <a:pt x="454" y="397"/>
                  </a:lnTo>
                  <a:lnTo>
                    <a:pt x="426" y="426"/>
                  </a:lnTo>
                  <a:lnTo>
                    <a:pt x="426" y="369"/>
                  </a:lnTo>
                  <a:lnTo>
                    <a:pt x="369" y="341"/>
                  </a:lnTo>
                  <a:lnTo>
                    <a:pt x="341" y="369"/>
                  </a:lnTo>
                  <a:lnTo>
                    <a:pt x="284" y="369"/>
                  </a:lnTo>
                  <a:lnTo>
                    <a:pt x="397" y="454"/>
                  </a:lnTo>
                  <a:lnTo>
                    <a:pt x="369" y="511"/>
                  </a:lnTo>
                  <a:lnTo>
                    <a:pt x="256" y="511"/>
                  </a:lnTo>
                  <a:lnTo>
                    <a:pt x="312" y="596"/>
                  </a:lnTo>
                  <a:lnTo>
                    <a:pt x="341" y="681"/>
                  </a:lnTo>
                  <a:lnTo>
                    <a:pt x="482" y="681"/>
                  </a:lnTo>
                  <a:lnTo>
                    <a:pt x="511" y="596"/>
                  </a:lnTo>
                  <a:lnTo>
                    <a:pt x="426" y="624"/>
                  </a:lnTo>
                  <a:lnTo>
                    <a:pt x="397" y="596"/>
                  </a:lnTo>
                  <a:lnTo>
                    <a:pt x="454" y="567"/>
                  </a:lnTo>
                  <a:lnTo>
                    <a:pt x="511" y="567"/>
                  </a:lnTo>
                  <a:lnTo>
                    <a:pt x="454" y="511"/>
                  </a:lnTo>
                  <a:lnTo>
                    <a:pt x="454" y="482"/>
                  </a:lnTo>
                  <a:lnTo>
                    <a:pt x="539" y="482"/>
                  </a:lnTo>
                  <a:lnTo>
                    <a:pt x="567" y="539"/>
                  </a:lnTo>
                  <a:lnTo>
                    <a:pt x="652" y="596"/>
                  </a:lnTo>
                  <a:lnTo>
                    <a:pt x="624" y="539"/>
                  </a:lnTo>
                  <a:lnTo>
                    <a:pt x="596" y="511"/>
                  </a:lnTo>
                  <a:lnTo>
                    <a:pt x="652" y="482"/>
                  </a:lnTo>
                  <a:lnTo>
                    <a:pt x="766" y="511"/>
                  </a:lnTo>
                  <a:lnTo>
                    <a:pt x="737" y="539"/>
                  </a:lnTo>
                  <a:lnTo>
                    <a:pt x="766" y="624"/>
                  </a:lnTo>
                  <a:lnTo>
                    <a:pt x="964" y="596"/>
                  </a:lnTo>
                  <a:lnTo>
                    <a:pt x="964" y="511"/>
                  </a:lnTo>
                  <a:lnTo>
                    <a:pt x="1021" y="511"/>
                  </a:lnTo>
                  <a:lnTo>
                    <a:pt x="1049" y="426"/>
                  </a:lnTo>
                  <a:lnTo>
                    <a:pt x="1106" y="369"/>
                  </a:lnTo>
                  <a:lnTo>
                    <a:pt x="1049" y="312"/>
                  </a:lnTo>
                  <a:lnTo>
                    <a:pt x="1078" y="284"/>
                  </a:lnTo>
                  <a:lnTo>
                    <a:pt x="1021" y="227"/>
                  </a:lnTo>
                  <a:lnTo>
                    <a:pt x="1049" y="114"/>
                  </a:lnTo>
                  <a:lnTo>
                    <a:pt x="964" y="29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78" name="テキスト ボックス 77">
            <a:extLst>
              <a:ext uri="{FF2B5EF4-FFF2-40B4-BE49-F238E27FC236}">
                <a16:creationId xmlns:a16="http://schemas.microsoft.com/office/drawing/2014/main" id="{0DF49CA7-86BC-4715-B0E9-D9221B88DFA7}"/>
              </a:ext>
            </a:extLst>
          </p:cNvPr>
          <p:cNvSpPr txBox="1"/>
          <p:nvPr/>
        </p:nvSpPr>
        <p:spPr>
          <a:xfrm>
            <a:off x="121457" y="13825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愛媛県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73BEBE87-87D8-4AB7-A662-5225697AA005}"/>
              </a:ext>
            </a:extLst>
          </p:cNvPr>
          <p:cNvSpPr txBox="1"/>
          <p:nvPr/>
        </p:nvSpPr>
        <p:spPr>
          <a:xfrm>
            <a:off x="86179" y="56055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80" name="直線コネクタ 79">
            <a:extLst>
              <a:ext uri="{FF2B5EF4-FFF2-40B4-BE49-F238E27FC236}">
                <a16:creationId xmlns:a16="http://schemas.microsoft.com/office/drawing/2014/main" id="{27A4F35A-FA77-4C4B-A710-E7807E22CBD4}"/>
              </a:ext>
            </a:extLst>
          </p:cNvPr>
          <p:cNvCxnSpPr/>
          <p:nvPr/>
        </p:nvCxnSpPr>
        <p:spPr>
          <a:xfrm>
            <a:off x="113068" y="53280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A0D3DAE5-1A91-4901-96BF-AD78BF08D0B1}"/>
              </a:ext>
            </a:extLst>
          </p:cNvPr>
          <p:cNvGrpSpPr/>
          <p:nvPr/>
        </p:nvGrpSpPr>
        <p:grpSpPr>
          <a:xfrm>
            <a:off x="4010751" y="175920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2" name="四角形: 上の 2 つの角を丸める 81">
              <a:extLst>
                <a:ext uri="{FF2B5EF4-FFF2-40B4-BE49-F238E27FC236}">
                  <a16:creationId xmlns:a16="http://schemas.microsoft.com/office/drawing/2014/main" id="{D9B04347-FABD-477C-A83A-3830AE4D5AE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上島町</a:t>
              </a:r>
            </a:p>
          </p:txBody>
        </p:sp>
        <p:sp>
          <p:nvSpPr>
            <p:cNvPr id="83" name="四角形: 上の 2 つの角を丸める 82">
              <a:extLst>
                <a:ext uri="{FF2B5EF4-FFF2-40B4-BE49-F238E27FC236}">
                  <a16:creationId xmlns:a16="http://schemas.microsoft.com/office/drawing/2014/main" id="{3DC8214D-8B9C-4F60-B0F9-C7D47F15FDB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C54EF432-0D8C-4036-9179-89A9304CD0FC}"/>
              </a:ext>
            </a:extLst>
          </p:cNvPr>
          <p:cNvGrpSpPr/>
          <p:nvPr/>
        </p:nvGrpSpPr>
        <p:grpSpPr>
          <a:xfrm>
            <a:off x="4067901" y="352132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5" name="四角形: 上の 2 つの角を丸める 84">
              <a:extLst>
                <a:ext uri="{FF2B5EF4-FFF2-40B4-BE49-F238E27FC236}">
                  <a16:creationId xmlns:a16="http://schemas.microsoft.com/office/drawing/2014/main" id="{91D17188-DA42-4C4B-AADD-CD28F2DC62D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西条市</a:t>
              </a:r>
            </a:p>
          </p:txBody>
        </p:sp>
        <p:sp>
          <p:nvSpPr>
            <p:cNvPr id="86" name="四角形: 上の 2 つの角を丸める 85">
              <a:extLst>
                <a:ext uri="{FF2B5EF4-FFF2-40B4-BE49-F238E27FC236}">
                  <a16:creationId xmlns:a16="http://schemas.microsoft.com/office/drawing/2014/main" id="{D8544969-387E-449B-9CD2-87411759139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3C61C449-60A1-4353-8E8F-5BFC33DBF13B}"/>
              </a:ext>
            </a:extLst>
          </p:cNvPr>
          <p:cNvGrpSpPr/>
          <p:nvPr/>
        </p:nvGrpSpPr>
        <p:grpSpPr>
          <a:xfrm>
            <a:off x="4848951" y="352132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8" name="四角形: 上の 2 つの角を丸める 87">
              <a:extLst>
                <a:ext uri="{FF2B5EF4-FFF2-40B4-BE49-F238E27FC236}">
                  <a16:creationId xmlns:a16="http://schemas.microsoft.com/office/drawing/2014/main" id="{C96D6974-E538-4220-A4C8-3C25D4BDE82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新居浜市</a:t>
              </a:r>
            </a:p>
          </p:txBody>
        </p:sp>
        <p:sp>
          <p:nvSpPr>
            <p:cNvPr id="89" name="四角形: 上の 2 つの角を丸める 88">
              <a:extLst>
                <a:ext uri="{FF2B5EF4-FFF2-40B4-BE49-F238E27FC236}">
                  <a16:creationId xmlns:a16="http://schemas.microsoft.com/office/drawing/2014/main" id="{5C152924-6098-4055-B57F-EF2D451EBC4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0" name="グループ化 89">
            <a:extLst>
              <a:ext uri="{FF2B5EF4-FFF2-40B4-BE49-F238E27FC236}">
                <a16:creationId xmlns:a16="http://schemas.microsoft.com/office/drawing/2014/main" id="{5FA5A9F8-19FB-4596-8486-B5AE783B0A65}"/>
              </a:ext>
            </a:extLst>
          </p:cNvPr>
          <p:cNvGrpSpPr/>
          <p:nvPr/>
        </p:nvGrpSpPr>
        <p:grpSpPr>
          <a:xfrm>
            <a:off x="5782401" y="322605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1" name="四角形: 上の 2 つの角を丸める 90">
              <a:extLst>
                <a:ext uri="{FF2B5EF4-FFF2-40B4-BE49-F238E27FC236}">
                  <a16:creationId xmlns:a16="http://schemas.microsoft.com/office/drawing/2014/main" id="{FAB61676-98B2-4C39-958D-9FCC5248D20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四国中央市</a:t>
              </a:r>
            </a:p>
          </p:txBody>
        </p:sp>
        <p:sp>
          <p:nvSpPr>
            <p:cNvPr id="92" name="四角形: 上の 2 つの角を丸める 91">
              <a:extLst>
                <a:ext uri="{FF2B5EF4-FFF2-40B4-BE49-F238E27FC236}">
                  <a16:creationId xmlns:a16="http://schemas.microsoft.com/office/drawing/2014/main" id="{C67DA128-0380-440B-A1A4-CDFE2D39AC8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3" name="グループ化 132">
            <a:extLst>
              <a:ext uri="{FF2B5EF4-FFF2-40B4-BE49-F238E27FC236}">
                <a16:creationId xmlns:a16="http://schemas.microsoft.com/office/drawing/2014/main" id="{94DF356F-816C-41DD-9653-0555D3A218C9}"/>
              </a:ext>
            </a:extLst>
          </p:cNvPr>
          <p:cNvGrpSpPr/>
          <p:nvPr/>
        </p:nvGrpSpPr>
        <p:grpSpPr>
          <a:xfrm>
            <a:off x="3686901" y="455955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4" name="四角形: 上の 2 つの角を丸める 133">
              <a:extLst>
                <a:ext uri="{FF2B5EF4-FFF2-40B4-BE49-F238E27FC236}">
                  <a16:creationId xmlns:a16="http://schemas.microsoft.com/office/drawing/2014/main" id="{0C26B048-8224-411D-B0A3-74A0720A68A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久万高原町</a:t>
              </a:r>
            </a:p>
          </p:txBody>
        </p:sp>
        <p:sp>
          <p:nvSpPr>
            <p:cNvPr id="135" name="四角形: 上の 2 つの角を丸める 134">
              <a:extLst>
                <a:ext uri="{FF2B5EF4-FFF2-40B4-BE49-F238E27FC236}">
                  <a16:creationId xmlns:a16="http://schemas.microsoft.com/office/drawing/2014/main" id="{29E1207B-CD1D-40B4-8E0A-BE85E64175A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6" name="グループ化 135">
            <a:extLst>
              <a:ext uri="{FF2B5EF4-FFF2-40B4-BE49-F238E27FC236}">
                <a16:creationId xmlns:a16="http://schemas.microsoft.com/office/drawing/2014/main" id="{8A5FB7F3-B67C-4DE0-B645-98124DC5A7FC}"/>
              </a:ext>
            </a:extLst>
          </p:cNvPr>
          <p:cNvGrpSpPr/>
          <p:nvPr/>
        </p:nvGrpSpPr>
        <p:grpSpPr>
          <a:xfrm>
            <a:off x="3429726" y="268312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7" name="四角形: 上の 2 つの角を丸める 136">
              <a:extLst>
                <a:ext uri="{FF2B5EF4-FFF2-40B4-BE49-F238E27FC236}">
                  <a16:creationId xmlns:a16="http://schemas.microsoft.com/office/drawing/2014/main" id="{8261A94A-ED76-4E36-95D7-0673EBE6392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今治市</a:t>
              </a:r>
            </a:p>
          </p:txBody>
        </p:sp>
        <p:sp>
          <p:nvSpPr>
            <p:cNvPr id="138" name="四角形: 上の 2 つの角を丸める 137">
              <a:extLst>
                <a:ext uri="{FF2B5EF4-FFF2-40B4-BE49-F238E27FC236}">
                  <a16:creationId xmlns:a16="http://schemas.microsoft.com/office/drawing/2014/main" id="{7D4F8365-335F-46AB-82B4-7455C53B9A5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9" name="グループ化 138">
            <a:extLst>
              <a:ext uri="{FF2B5EF4-FFF2-40B4-BE49-F238E27FC236}">
                <a16:creationId xmlns:a16="http://schemas.microsoft.com/office/drawing/2014/main" id="{18E6544C-6DA3-465E-8CEB-6F5E57D37F6F}"/>
              </a:ext>
            </a:extLst>
          </p:cNvPr>
          <p:cNvGrpSpPr/>
          <p:nvPr/>
        </p:nvGrpSpPr>
        <p:grpSpPr>
          <a:xfrm>
            <a:off x="369117" y="578706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0" name="四角形: 上の 2 つの角を丸める 139">
              <a:extLst>
                <a:ext uri="{FF2B5EF4-FFF2-40B4-BE49-F238E27FC236}">
                  <a16:creationId xmlns:a16="http://schemas.microsoft.com/office/drawing/2014/main" id="{1BC88636-11E2-4E6F-BE11-5A81CAC0764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伊方町</a:t>
              </a:r>
            </a:p>
          </p:txBody>
        </p:sp>
        <p:sp>
          <p:nvSpPr>
            <p:cNvPr id="141" name="四角形: 上の 2 つの角を丸める 140">
              <a:extLst>
                <a:ext uri="{FF2B5EF4-FFF2-40B4-BE49-F238E27FC236}">
                  <a16:creationId xmlns:a16="http://schemas.microsoft.com/office/drawing/2014/main" id="{4E539CD0-E31F-40C5-A9C4-D829F7F85B0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2" name="グループ化 141">
            <a:extLst>
              <a:ext uri="{FF2B5EF4-FFF2-40B4-BE49-F238E27FC236}">
                <a16:creationId xmlns:a16="http://schemas.microsoft.com/office/drawing/2014/main" id="{D320E164-D3CA-461C-BE35-7D16FEA04A80}"/>
              </a:ext>
            </a:extLst>
          </p:cNvPr>
          <p:cNvGrpSpPr/>
          <p:nvPr/>
        </p:nvGrpSpPr>
        <p:grpSpPr>
          <a:xfrm>
            <a:off x="3324951" y="372135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3" name="四角形: 上の 2 つの角を丸める 142">
              <a:extLst>
                <a:ext uri="{FF2B5EF4-FFF2-40B4-BE49-F238E27FC236}">
                  <a16:creationId xmlns:a16="http://schemas.microsoft.com/office/drawing/2014/main" id="{1AEFDF83-588F-440A-826C-C36E0B40ED1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東温市</a:t>
              </a:r>
            </a:p>
          </p:txBody>
        </p:sp>
        <p:sp>
          <p:nvSpPr>
            <p:cNvPr id="144" name="四角形: 上の 2 つの角を丸める 143">
              <a:extLst>
                <a:ext uri="{FF2B5EF4-FFF2-40B4-BE49-F238E27FC236}">
                  <a16:creationId xmlns:a16="http://schemas.microsoft.com/office/drawing/2014/main" id="{02D67731-7ABB-4018-B065-6401314EB80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5" name="グループ化 184">
            <a:extLst>
              <a:ext uri="{FF2B5EF4-FFF2-40B4-BE49-F238E27FC236}">
                <a16:creationId xmlns:a16="http://schemas.microsoft.com/office/drawing/2014/main" id="{81FDEFCB-A3DD-48F8-A434-0DA869D3BD18}"/>
              </a:ext>
            </a:extLst>
          </p:cNvPr>
          <p:cNvGrpSpPr/>
          <p:nvPr/>
        </p:nvGrpSpPr>
        <p:grpSpPr>
          <a:xfrm>
            <a:off x="2562951" y="372135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86" name="四角形: 上の 2 つの角を丸める 185">
              <a:extLst>
                <a:ext uri="{FF2B5EF4-FFF2-40B4-BE49-F238E27FC236}">
                  <a16:creationId xmlns:a16="http://schemas.microsoft.com/office/drawing/2014/main" id="{375117D0-C0FC-4D2A-B379-B96D14B667F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松前町</a:t>
              </a:r>
            </a:p>
          </p:txBody>
        </p:sp>
        <p:sp>
          <p:nvSpPr>
            <p:cNvPr id="187" name="四角形: 上の 2 つの角を丸める 186">
              <a:extLst>
                <a:ext uri="{FF2B5EF4-FFF2-40B4-BE49-F238E27FC236}">
                  <a16:creationId xmlns:a16="http://schemas.microsoft.com/office/drawing/2014/main" id="{A4976AB3-D913-42DB-953F-162316BC31B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8" name="グループ化 187">
            <a:extLst>
              <a:ext uri="{FF2B5EF4-FFF2-40B4-BE49-F238E27FC236}">
                <a16:creationId xmlns:a16="http://schemas.microsoft.com/office/drawing/2014/main" id="{78721F54-E074-44C3-8BB2-87E0E4A694C3}"/>
              </a:ext>
            </a:extLst>
          </p:cNvPr>
          <p:cNvGrpSpPr/>
          <p:nvPr/>
        </p:nvGrpSpPr>
        <p:grpSpPr>
          <a:xfrm>
            <a:off x="2924901" y="426427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89" name="四角形: 上の 2 つの角を丸める 188">
              <a:extLst>
                <a:ext uri="{FF2B5EF4-FFF2-40B4-BE49-F238E27FC236}">
                  <a16:creationId xmlns:a16="http://schemas.microsoft.com/office/drawing/2014/main" id="{462F2029-96D6-4318-AD99-DAA2D5281BA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砥部町</a:t>
              </a:r>
            </a:p>
          </p:txBody>
        </p:sp>
        <p:sp>
          <p:nvSpPr>
            <p:cNvPr id="190" name="四角形: 上の 2 つの角を丸める 189">
              <a:extLst>
                <a:ext uri="{FF2B5EF4-FFF2-40B4-BE49-F238E27FC236}">
                  <a16:creationId xmlns:a16="http://schemas.microsoft.com/office/drawing/2014/main" id="{242E7A78-573C-4932-8BAC-B0E41622E44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1" name="グループ化 190">
            <a:extLst>
              <a:ext uri="{FF2B5EF4-FFF2-40B4-BE49-F238E27FC236}">
                <a16:creationId xmlns:a16="http://schemas.microsoft.com/office/drawing/2014/main" id="{01EA260C-DBA7-4396-B827-4C47F75F4E15}"/>
              </a:ext>
            </a:extLst>
          </p:cNvPr>
          <p:cNvGrpSpPr/>
          <p:nvPr/>
        </p:nvGrpSpPr>
        <p:grpSpPr>
          <a:xfrm>
            <a:off x="2162901" y="426427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92" name="四角形: 上の 2 つの角を丸める 191">
              <a:extLst>
                <a:ext uri="{FF2B5EF4-FFF2-40B4-BE49-F238E27FC236}">
                  <a16:creationId xmlns:a16="http://schemas.microsoft.com/office/drawing/2014/main" id="{6704A871-DA73-4231-8E62-F106C07CB18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伊予市</a:t>
              </a:r>
            </a:p>
          </p:txBody>
        </p:sp>
        <p:sp>
          <p:nvSpPr>
            <p:cNvPr id="193" name="四角形: 上の 2 つの角を丸める 192">
              <a:extLst>
                <a:ext uri="{FF2B5EF4-FFF2-40B4-BE49-F238E27FC236}">
                  <a16:creationId xmlns:a16="http://schemas.microsoft.com/office/drawing/2014/main" id="{18A93D44-0899-4065-82C7-2E5E04889F5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4" name="グループ化 193">
            <a:extLst>
              <a:ext uri="{FF2B5EF4-FFF2-40B4-BE49-F238E27FC236}">
                <a16:creationId xmlns:a16="http://schemas.microsoft.com/office/drawing/2014/main" id="{DA302D96-CD06-41D2-AB23-BF76F80B047D}"/>
              </a:ext>
            </a:extLst>
          </p:cNvPr>
          <p:cNvGrpSpPr/>
          <p:nvPr/>
        </p:nvGrpSpPr>
        <p:grpSpPr>
          <a:xfrm>
            <a:off x="2667726" y="489292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95" name="四角形: 上の 2 つの角を丸める 194">
              <a:extLst>
                <a:ext uri="{FF2B5EF4-FFF2-40B4-BE49-F238E27FC236}">
                  <a16:creationId xmlns:a16="http://schemas.microsoft.com/office/drawing/2014/main" id="{C51B8A76-42C1-42B9-AEFA-8C185D7509A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内子町</a:t>
              </a:r>
            </a:p>
          </p:txBody>
        </p:sp>
        <p:sp>
          <p:nvSpPr>
            <p:cNvPr id="196" name="四角形: 上の 2 つの角を丸める 195">
              <a:extLst>
                <a:ext uri="{FF2B5EF4-FFF2-40B4-BE49-F238E27FC236}">
                  <a16:creationId xmlns:a16="http://schemas.microsoft.com/office/drawing/2014/main" id="{5D942613-FDF7-42BD-9784-83D74D5473E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7" name="グループ化 196">
            <a:extLst>
              <a:ext uri="{FF2B5EF4-FFF2-40B4-BE49-F238E27FC236}">
                <a16:creationId xmlns:a16="http://schemas.microsoft.com/office/drawing/2014/main" id="{A255B6CA-7722-463A-8AEA-9E4C0912E5CA}"/>
              </a:ext>
            </a:extLst>
          </p:cNvPr>
          <p:cNvGrpSpPr/>
          <p:nvPr/>
        </p:nvGrpSpPr>
        <p:grpSpPr>
          <a:xfrm>
            <a:off x="1896201" y="502627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98" name="四角形: 上の 2 つの角を丸める 197">
              <a:extLst>
                <a:ext uri="{FF2B5EF4-FFF2-40B4-BE49-F238E27FC236}">
                  <a16:creationId xmlns:a16="http://schemas.microsoft.com/office/drawing/2014/main" id="{5509C7BD-C82F-4156-9E71-AC07718DEB6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大洲市</a:t>
              </a:r>
            </a:p>
          </p:txBody>
        </p:sp>
        <p:sp>
          <p:nvSpPr>
            <p:cNvPr id="199" name="四角形: 上の 2 つの角を丸める 198">
              <a:extLst>
                <a:ext uri="{FF2B5EF4-FFF2-40B4-BE49-F238E27FC236}">
                  <a16:creationId xmlns:a16="http://schemas.microsoft.com/office/drawing/2014/main" id="{28B344C0-D6D9-472A-968E-A54A5F5CBD4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0" name="グループ化 199">
            <a:extLst>
              <a:ext uri="{FF2B5EF4-FFF2-40B4-BE49-F238E27FC236}">
                <a16:creationId xmlns:a16="http://schemas.microsoft.com/office/drawing/2014/main" id="{CF9BE857-7CA5-48EF-A4C9-04A795BAE9E5}"/>
              </a:ext>
            </a:extLst>
          </p:cNvPr>
          <p:cNvGrpSpPr/>
          <p:nvPr/>
        </p:nvGrpSpPr>
        <p:grpSpPr>
          <a:xfrm>
            <a:off x="1134201" y="530250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01" name="四角形: 上の 2 つの角を丸める 200">
              <a:extLst>
                <a:ext uri="{FF2B5EF4-FFF2-40B4-BE49-F238E27FC236}">
                  <a16:creationId xmlns:a16="http://schemas.microsoft.com/office/drawing/2014/main" id="{BE988BE8-97F0-4FF3-B460-986895B32BB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八幡浜市</a:t>
              </a:r>
            </a:p>
          </p:txBody>
        </p:sp>
        <p:sp>
          <p:nvSpPr>
            <p:cNvPr id="202" name="四角形: 上の 2 つの角を丸める 201">
              <a:extLst>
                <a:ext uri="{FF2B5EF4-FFF2-40B4-BE49-F238E27FC236}">
                  <a16:creationId xmlns:a16="http://schemas.microsoft.com/office/drawing/2014/main" id="{FB74DB90-5438-4157-B21B-133A3644F8E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3" name="グループ化 202">
            <a:extLst>
              <a:ext uri="{FF2B5EF4-FFF2-40B4-BE49-F238E27FC236}">
                <a16:creationId xmlns:a16="http://schemas.microsoft.com/office/drawing/2014/main" id="{C93C4D0C-ED34-43FE-803A-0D93A8A48411}"/>
              </a:ext>
            </a:extLst>
          </p:cNvPr>
          <p:cNvGrpSpPr/>
          <p:nvPr/>
        </p:nvGrpSpPr>
        <p:grpSpPr>
          <a:xfrm>
            <a:off x="2056311" y="581685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04" name="四角形: 上の 2 つの角を丸める 203">
              <a:extLst>
                <a:ext uri="{FF2B5EF4-FFF2-40B4-BE49-F238E27FC236}">
                  <a16:creationId xmlns:a16="http://schemas.microsoft.com/office/drawing/2014/main" id="{0FBE67DA-1653-4B26-AC20-D348394B214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西予市</a:t>
              </a:r>
            </a:p>
          </p:txBody>
        </p:sp>
        <p:sp>
          <p:nvSpPr>
            <p:cNvPr id="205" name="四角形: 上の 2 つの角を丸める 204">
              <a:extLst>
                <a:ext uri="{FF2B5EF4-FFF2-40B4-BE49-F238E27FC236}">
                  <a16:creationId xmlns:a16="http://schemas.microsoft.com/office/drawing/2014/main" id="{07369226-7714-4403-9E41-FB5C60F1C7C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6" name="グループ化 205">
            <a:extLst>
              <a:ext uri="{FF2B5EF4-FFF2-40B4-BE49-F238E27FC236}">
                <a16:creationId xmlns:a16="http://schemas.microsoft.com/office/drawing/2014/main" id="{2E53BB27-1F35-4B07-B160-C223CCF1A0DE}"/>
              </a:ext>
            </a:extLst>
          </p:cNvPr>
          <p:cNvGrpSpPr/>
          <p:nvPr/>
        </p:nvGrpSpPr>
        <p:grpSpPr>
          <a:xfrm>
            <a:off x="2817630" y="620648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07" name="四角形: 上の 2 つの角を丸める 206">
              <a:extLst>
                <a:ext uri="{FF2B5EF4-FFF2-40B4-BE49-F238E27FC236}">
                  <a16:creationId xmlns:a16="http://schemas.microsoft.com/office/drawing/2014/main" id="{8EF6182D-1956-4C2E-8C74-D843D160ACA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鬼北町</a:t>
              </a:r>
            </a:p>
          </p:txBody>
        </p:sp>
        <p:sp>
          <p:nvSpPr>
            <p:cNvPr id="208" name="四角形: 上の 2 つの角を丸める 207">
              <a:extLst>
                <a:ext uri="{FF2B5EF4-FFF2-40B4-BE49-F238E27FC236}">
                  <a16:creationId xmlns:a16="http://schemas.microsoft.com/office/drawing/2014/main" id="{54E89AAF-4FEE-4EB4-A8D5-EF917FC0A90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9" name="グループ化 208">
            <a:extLst>
              <a:ext uri="{FF2B5EF4-FFF2-40B4-BE49-F238E27FC236}">
                <a16:creationId xmlns:a16="http://schemas.microsoft.com/office/drawing/2014/main" id="{0C27781A-7BF1-4050-AB12-8D973FA03868}"/>
              </a:ext>
            </a:extLst>
          </p:cNvPr>
          <p:cNvGrpSpPr/>
          <p:nvPr/>
        </p:nvGrpSpPr>
        <p:grpSpPr>
          <a:xfrm>
            <a:off x="2773634" y="6743052"/>
            <a:ext cx="720000" cy="514998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10" name="四角形: 上の 2 つの角を丸める 209">
              <a:extLst>
                <a:ext uri="{FF2B5EF4-FFF2-40B4-BE49-F238E27FC236}">
                  <a16:creationId xmlns:a16="http://schemas.microsoft.com/office/drawing/2014/main" id="{F0042342-6415-40D6-A66B-EBABD48A625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松野町</a:t>
              </a:r>
            </a:p>
          </p:txBody>
        </p:sp>
        <p:sp>
          <p:nvSpPr>
            <p:cNvPr id="211" name="四角形: 上の 2 つの角を丸める 210">
              <a:extLst>
                <a:ext uri="{FF2B5EF4-FFF2-40B4-BE49-F238E27FC236}">
                  <a16:creationId xmlns:a16="http://schemas.microsoft.com/office/drawing/2014/main" id="{A7899A08-70C0-4F0C-BFC5-40950B6933B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2" name="グループ化 211">
            <a:extLst>
              <a:ext uri="{FF2B5EF4-FFF2-40B4-BE49-F238E27FC236}">
                <a16:creationId xmlns:a16="http://schemas.microsoft.com/office/drawing/2014/main" id="{D918AC9F-0112-489E-824D-DAC8846FD63C}"/>
              </a:ext>
            </a:extLst>
          </p:cNvPr>
          <p:cNvGrpSpPr/>
          <p:nvPr/>
        </p:nvGrpSpPr>
        <p:grpSpPr>
          <a:xfrm>
            <a:off x="1847192" y="6969353"/>
            <a:ext cx="720000" cy="514998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13" name="四角形: 上の 2 つの角を丸める 212">
              <a:extLst>
                <a:ext uri="{FF2B5EF4-FFF2-40B4-BE49-F238E27FC236}">
                  <a16:creationId xmlns:a16="http://schemas.microsoft.com/office/drawing/2014/main" id="{65FEE282-DA7A-4470-B76E-0713A2F8584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宇和島市</a:t>
              </a:r>
            </a:p>
          </p:txBody>
        </p:sp>
        <p:sp>
          <p:nvSpPr>
            <p:cNvPr id="214" name="四角形: 上の 2 つの角を丸める 213">
              <a:extLst>
                <a:ext uri="{FF2B5EF4-FFF2-40B4-BE49-F238E27FC236}">
                  <a16:creationId xmlns:a16="http://schemas.microsoft.com/office/drawing/2014/main" id="{172E99D0-FF81-425A-ADEF-BA0162667FA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5" name="グループ化 214">
            <a:extLst>
              <a:ext uri="{FF2B5EF4-FFF2-40B4-BE49-F238E27FC236}">
                <a16:creationId xmlns:a16="http://schemas.microsoft.com/office/drawing/2014/main" id="{569222FB-936A-4726-8902-3A03328DA987}"/>
              </a:ext>
            </a:extLst>
          </p:cNvPr>
          <p:cNvGrpSpPr/>
          <p:nvPr/>
        </p:nvGrpSpPr>
        <p:grpSpPr>
          <a:xfrm>
            <a:off x="1848803" y="7641627"/>
            <a:ext cx="720000" cy="514998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16" name="四角形: 上の 2 つの角を丸める 215">
              <a:extLst>
                <a:ext uri="{FF2B5EF4-FFF2-40B4-BE49-F238E27FC236}">
                  <a16:creationId xmlns:a16="http://schemas.microsoft.com/office/drawing/2014/main" id="{A1B47DBF-4FBF-4AA7-ADE5-7DC2E6D73C2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愛南町</a:t>
              </a:r>
            </a:p>
          </p:txBody>
        </p:sp>
        <p:sp>
          <p:nvSpPr>
            <p:cNvPr id="217" name="四角形: 上の 2 つの角を丸める 216">
              <a:extLst>
                <a:ext uri="{FF2B5EF4-FFF2-40B4-BE49-F238E27FC236}">
                  <a16:creationId xmlns:a16="http://schemas.microsoft.com/office/drawing/2014/main" id="{83BF3A5E-30B4-463D-A05C-1325ECF8B19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08846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684" name="Group 300"/>
          <p:cNvGrpSpPr>
            <a:grpSpLocks/>
          </p:cNvGrpSpPr>
          <p:nvPr/>
        </p:nvGrpSpPr>
        <p:grpSpPr bwMode="auto">
          <a:xfrm>
            <a:off x="86179" y="1673679"/>
            <a:ext cx="6685643" cy="6686777"/>
            <a:chOff x="76" y="1140"/>
            <a:chExt cx="5896" cy="5897"/>
          </a:xfrm>
        </p:grpSpPr>
        <p:sp>
          <p:nvSpPr>
            <p:cNvPr id="16643" name="Freeform 259"/>
            <p:cNvSpPr>
              <a:spLocks/>
            </p:cNvSpPr>
            <p:nvPr/>
          </p:nvSpPr>
          <p:spPr bwMode="auto">
            <a:xfrm>
              <a:off x="2627" y="3295"/>
              <a:ext cx="340" cy="737"/>
            </a:xfrm>
            <a:custGeom>
              <a:avLst/>
              <a:gdLst>
                <a:gd name="T0" fmla="*/ 57 w 340"/>
                <a:gd name="T1" fmla="*/ 737 h 737"/>
                <a:gd name="T2" fmla="*/ 170 w 340"/>
                <a:gd name="T3" fmla="*/ 737 h 737"/>
                <a:gd name="T4" fmla="*/ 170 w 340"/>
                <a:gd name="T5" fmla="*/ 680 h 737"/>
                <a:gd name="T6" fmla="*/ 284 w 340"/>
                <a:gd name="T7" fmla="*/ 680 h 737"/>
                <a:gd name="T8" fmla="*/ 284 w 340"/>
                <a:gd name="T9" fmla="*/ 624 h 737"/>
                <a:gd name="T10" fmla="*/ 340 w 340"/>
                <a:gd name="T11" fmla="*/ 624 h 737"/>
                <a:gd name="T12" fmla="*/ 340 w 340"/>
                <a:gd name="T13" fmla="*/ 510 h 737"/>
                <a:gd name="T14" fmla="*/ 284 w 340"/>
                <a:gd name="T15" fmla="*/ 510 h 737"/>
                <a:gd name="T16" fmla="*/ 284 w 340"/>
                <a:gd name="T17" fmla="*/ 227 h 737"/>
                <a:gd name="T18" fmla="*/ 227 w 340"/>
                <a:gd name="T19" fmla="*/ 227 h 737"/>
                <a:gd name="T20" fmla="*/ 227 w 340"/>
                <a:gd name="T21" fmla="*/ 113 h 737"/>
                <a:gd name="T22" fmla="*/ 170 w 340"/>
                <a:gd name="T23" fmla="*/ 113 h 737"/>
                <a:gd name="T24" fmla="*/ 170 w 340"/>
                <a:gd name="T25" fmla="*/ 0 h 737"/>
                <a:gd name="T26" fmla="*/ 113 w 340"/>
                <a:gd name="T27" fmla="*/ 0 h 737"/>
                <a:gd name="T28" fmla="*/ 113 w 340"/>
                <a:gd name="T29" fmla="*/ 57 h 737"/>
                <a:gd name="T30" fmla="*/ 57 w 340"/>
                <a:gd name="T31" fmla="*/ 57 h 737"/>
                <a:gd name="T32" fmla="*/ 57 w 340"/>
                <a:gd name="T33" fmla="*/ 113 h 737"/>
                <a:gd name="T34" fmla="*/ 0 w 340"/>
                <a:gd name="T35" fmla="*/ 113 h 737"/>
                <a:gd name="T36" fmla="*/ 0 w 340"/>
                <a:gd name="T37" fmla="*/ 283 h 737"/>
                <a:gd name="T38" fmla="*/ 57 w 340"/>
                <a:gd name="T39" fmla="*/ 283 h 737"/>
                <a:gd name="T40" fmla="*/ 57 w 340"/>
                <a:gd name="T41" fmla="*/ 340 h 737"/>
                <a:gd name="T42" fmla="*/ 113 w 340"/>
                <a:gd name="T43" fmla="*/ 340 h 737"/>
                <a:gd name="T44" fmla="*/ 113 w 340"/>
                <a:gd name="T45" fmla="*/ 510 h 737"/>
                <a:gd name="T46" fmla="*/ 57 w 340"/>
                <a:gd name="T47" fmla="*/ 510 h 737"/>
                <a:gd name="T48" fmla="*/ 57 w 340"/>
                <a:gd name="T49" fmla="*/ 624 h 737"/>
                <a:gd name="T50" fmla="*/ 0 w 340"/>
                <a:gd name="T51" fmla="*/ 624 h 737"/>
                <a:gd name="T52" fmla="*/ 0 w 340"/>
                <a:gd name="T53" fmla="*/ 680 h 737"/>
                <a:gd name="T54" fmla="*/ 57 w 340"/>
                <a:gd name="T55" fmla="*/ 680 h 737"/>
                <a:gd name="T56" fmla="*/ 57 w 340"/>
                <a:gd name="T57" fmla="*/ 73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40" h="737">
                  <a:moveTo>
                    <a:pt x="57" y="737"/>
                  </a:moveTo>
                  <a:lnTo>
                    <a:pt x="170" y="737"/>
                  </a:lnTo>
                  <a:lnTo>
                    <a:pt x="170" y="680"/>
                  </a:lnTo>
                  <a:lnTo>
                    <a:pt x="284" y="680"/>
                  </a:lnTo>
                  <a:lnTo>
                    <a:pt x="284" y="624"/>
                  </a:lnTo>
                  <a:lnTo>
                    <a:pt x="340" y="624"/>
                  </a:lnTo>
                  <a:lnTo>
                    <a:pt x="340" y="510"/>
                  </a:lnTo>
                  <a:lnTo>
                    <a:pt x="284" y="510"/>
                  </a:lnTo>
                  <a:lnTo>
                    <a:pt x="284" y="227"/>
                  </a:lnTo>
                  <a:lnTo>
                    <a:pt x="227" y="227"/>
                  </a:lnTo>
                  <a:lnTo>
                    <a:pt x="227" y="113"/>
                  </a:lnTo>
                  <a:lnTo>
                    <a:pt x="170" y="113"/>
                  </a:lnTo>
                  <a:lnTo>
                    <a:pt x="170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57" y="57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340"/>
                  </a:lnTo>
                  <a:lnTo>
                    <a:pt x="113" y="340"/>
                  </a:lnTo>
                  <a:lnTo>
                    <a:pt x="113" y="510"/>
                  </a:lnTo>
                  <a:lnTo>
                    <a:pt x="57" y="510"/>
                  </a:lnTo>
                  <a:lnTo>
                    <a:pt x="57" y="624"/>
                  </a:lnTo>
                  <a:lnTo>
                    <a:pt x="0" y="624"/>
                  </a:lnTo>
                  <a:lnTo>
                    <a:pt x="0" y="680"/>
                  </a:lnTo>
                  <a:lnTo>
                    <a:pt x="57" y="680"/>
                  </a:lnTo>
                  <a:lnTo>
                    <a:pt x="57" y="73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4" name="Freeform 260"/>
            <p:cNvSpPr>
              <a:spLocks/>
            </p:cNvSpPr>
            <p:nvPr/>
          </p:nvSpPr>
          <p:spPr bwMode="auto">
            <a:xfrm>
              <a:off x="2400" y="3181"/>
              <a:ext cx="340" cy="171"/>
            </a:xfrm>
            <a:custGeom>
              <a:avLst/>
              <a:gdLst>
                <a:gd name="T0" fmla="*/ 340 w 340"/>
                <a:gd name="T1" fmla="*/ 114 h 171"/>
                <a:gd name="T2" fmla="*/ 227 w 340"/>
                <a:gd name="T3" fmla="*/ 114 h 171"/>
                <a:gd name="T4" fmla="*/ 227 w 340"/>
                <a:gd name="T5" fmla="*/ 171 h 171"/>
                <a:gd name="T6" fmla="*/ 57 w 340"/>
                <a:gd name="T7" fmla="*/ 171 h 171"/>
                <a:gd name="T8" fmla="*/ 57 w 340"/>
                <a:gd name="T9" fmla="*/ 114 h 171"/>
                <a:gd name="T10" fmla="*/ 0 w 340"/>
                <a:gd name="T11" fmla="*/ 114 h 171"/>
                <a:gd name="T12" fmla="*/ 0 w 340"/>
                <a:gd name="T13" fmla="*/ 57 h 171"/>
                <a:gd name="T14" fmla="*/ 0 w 340"/>
                <a:gd name="T15" fmla="*/ 0 h 171"/>
                <a:gd name="T16" fmla="*/ 170 w 340"/>
                <a:gd name="T17" fmla="*/ 0 h 171"/>
                <a:gd name="T18" fmla="*/ 170 w 340"/>
                <a:gd name="T19" fmla="*/ 57 h 171"/>
                <a:gd name="T20" fmla="*/ 340 w 340"/>
                <a:gd name="T21" fmla="*/ 57 h 171"/>
                <a:gd name="T22" fmla="*/ 340 w 340"/>
                <a:gd name="T23" fmla="*/ 114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0" h="171">
                  <a:moveTo>
                    <a:pt x="340" y="114"/>
                  </a:moveTo>
                  <a:lnTo>
                    <a:pt x="227" y="114"/>
                  </a:lnTo>
                  <a:lnTo>
                    <a:pt x="227" y="171"/>
                  </a:lnTo>
                  <a:lnTo>
                    <a:pt x="57" y="171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57"/>
                  </a:lnTo>
                  <a:lnTo>
                    <a:pt x="0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340" y="57"/>
                  </a:lnTo>
                  <a:lnTo>
                    <a:pt x="340" y="11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5" name="Freeform 261"/>
            <p:cNvSpPr>
              <a:spLocks/>
            </p:cNvSpPr>
            <p:nvPr/>
          </p:nvSpPr>
          <p:spPr bwMode="auto">
            <a:xfrm>
              <a:off x="1890" y="3295"/>
              <a:ext cx="850" cy="794"/>
            </a:xfrm>
            <a:custGeom>
              <a:avLst/>
              <a:gdLst>
                <a:gd name="T0" fmla="*/ 850 w 850"/>
                <a:gd name="T1" fmla="*/ 0 h 794"/>
                <a:gd name="T2" fmla="*/ 737 w 850"/>
                <a:gd name="T3" fmla="*/ 0 h 794"/>
                <a:gd name="T4" fmla="*/ 737 w 850"/>
                <a:gd name="T5" fmla="*/ 57 h 794"/>
                <a:gd name="T6" fmla="*/ 567 w 850"/>
                <a:gd name="T7" fmla="*/ 57 h 794"/>
                <a:gd name="T8" fmla="*/ 567 w 850"/>
                <a:gd name="T9" fmla="*/ 113 h 794"/>
                <a:gd name="T10" fmla="*/ 510 w 850"/>
                <a:gd name="T11" fmla="*/ 113 h 794"/>
                <a:gd name="T12" fmla="*/ 510 w 850"/>
                <a:gd name="T13" fmla="*/ 170 h 794"/>
                <a:gd name="T14" fmla="*/ 454 w 850"/>
                <a:gd name="T15" fmla="*/ 170 h 794"/>
                <a:gd name="T16" fmla="*/ 454 w 850"/>
                <a:gd name="T17" fmla="*/ 340 h 794"/>
                <a:gd name="T18" fmla="*/ 397 w 850"/>
                <a:gd name="T19" fmla="*/ 340 h 794"/>
                <a:gd name="T20" fmla="*/ 397 w 850"/>
                <a:gd name="T21" fmla="*/ 397 h 794"/>
                <a:gd name="T22" fmla="*/ 340 w 850"/>
                <a:gd name="T23" fmla="*/ 397 h 794"/>
                <a:gd name="T24" fmla="*/ 283 w 850"/>
                <a:gd name="T25" fmla="*/ 397 h 794"/>
                <a:gd name="T26" fmla="*/ 283 w 850"/>
                <a:gd name="T27" fmla="*/ 453 h 794"/>
                <a:gd name="T28" fmla="*/ 227 w 850"/>
                <a:gd name="T29" fmla="*/ 453 h 794"/>
                <a:gd name="T30" fmla="*/ 227 w 850"/>
                <a:gd name="T31" fmla="*/ 510 h 794"/>
                <a:gd name="T32" fmla="*/ 170 w 850"/>
                <a:gd name="T33" fmla="*/ 510 h 794"/>
                <a:gd name="T34" fmla="*/ 170 w 850"/>
                <a:gd name="T35" fmla="*/ 567 h 794"/>
                <a:gd name="T36" fmla="*/ 57 w 850"/>
                <a:gd name="T37" fmla="*/ 567 h 794"/>
                <a:gd name="T38" fmla="*/ 57 w 850"/>
                <a:gd name="T39" fmla="*/ 624 h 794"/>
                <a:gd name="T40" fmla="*/ 0 w 850"/>
                <a:gd name="T41" fmla="*/ 624 h 794"/>
                <a:gd name="T42" fmla="*/ 0 w 850"/>
                <a:gd name="T43" fmla="*/ 737 h 794"/>
                <a:gd name="T44" fmla="*/ 57 w 850"/>
                <a:gd name="T45" fmla="*/ 737 h 794"/>
                <a:gd name="T46" fmla="*/ 57 w 850"/>
                <a:gd name="T47" fmla="*/ 794 h 794"/>
                <a:gd name="T48" fmla="*/ 113 w 850"/>
                <a:gd name="T49" fmla="*/ 794 h 794"/>
                <a:gd name="T50" fmla="*/ 113 w 850"/>
                <a:gd name="T51" fmla="*/ 737 h 794"/>
                <a:gd name="T52" fmla="*/ 170 w 850"/>
                <a:gd name="T53" fmla="*/ 737 h 794"/>
                <a:gd name="T54" fmla="*/ 170 w 850"/>
                <a:gd name="T55" fmla="*/ 680 h 794"/>
                <a:gd name="T56" fmla="*/ 283 w 850"/>
                <a:gd name="T57" fmla="*/ 680 h 794"/>
                <a:gd name="T58" fmla="*/ 283 w 850"/>
                <a:gd name="T59" fmla="*/ 567 h 794"/>
                <a:gd name="T60" fmla="*/ 397 w 850"/>
                <a:gd name="T61" fmla="*/ 567 h 794"/>
                <a:gd name="T62" fmla="*/ 397 w 850"/>
                <a:gd name="T63" fmla="*/ 680 h 794"/>
                <a:gd name="T64" fmla="*/ 454 w 850"/>
                <a:gd name="T65" fmla="*/ 680 h 794"/>
                <a:gd name="T66" fmla="*/ 454 w 850"/>
                <a:gd name="T67" fmla="*/ 737 h 794"/>
                <a:gd name="T68" fmla="*/ 680 w 850"/>
                <a:gd name="T69" fmla="*/ 737 h 794"/>
                <a:gd name="T70" fmla="*/ 680 w 850"/>
                <a:gd name="T71" fmla="*/ 680 h 794"/>
                <a:gd name="T72" fmla="*/ 737 w 850"/>
                <a:gd name="T73" fmla="*/ 680 h 794"/>
                <a:gd name="T74" fmla="*/ 737 w 850"/>
                <a:gd name="T75" fmla="*/ 624 h 794"/>
                <a:gd name="T76" fmla="*/ 794 w 850"/>
                <a:gd name="T77" fmla="*/ 624 h 794"/>
                <a:gd name="T78" fmla="*/ 794 w 850"/>
                <a:gd name="T79" fmla="*/ 510 h 794"/>
                <a:gd name="T80" fmla="*/ 850 w 850"/>
                <a:gd name="T81" fmla="*/ 510 h 794"/>
                <a:gd name="T82" fmla="*/ 850 w 850"/>
                <a:gd name="T83" fmla="*/ 340 h 794"/>
                <a:gd name="T84" fmla="*/ 794 w 850"/>
                <a:gd name="T85" fmla="*/ 340 h 794"/>
                <a:gd name="T86" fmla="*/ 794 w 850"/>
                <a:gd name="T87" fmla="*/ 283 h 794"/>
                <a:gd name="T88" fmla="*/ 737 w 850"/>
                <a:gd name="T89" fmla="*/ 283 h 794"/>
                <a:gd name="T90" fmla="*/ 737 w 850"/>
                <a:gd name="T91" fmla="*/ 170 h 794"/>
                <a:gd name="T92" fmla="*/ 737 w 850"/>
                <a:gd name="T93" fmla="*/ 113 h 794"/>
                <a:gd name="T94" fmla="*/ 794 w 850"/>
                <a:gd name="T95" fmla="*/ 113 h 794"/>
                <a:gd name="T96" fmla="*/ 794 w 850"/>
                <a:gd name="T97" fmla="*/ 57 h 794"/>
                <a:gd name="T98" fmla="*/ 850 w 850"/>
                <a:gd name="T99" fmla="*/ 57 h 794"/>
                <a:gd name="T100" fmla="*/ 850 w 850"/>
                <a:gd name="T101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50" h="794">
                  <a:moveTo>
                    <a:pt x="850" y="0"/>
                  </a:moveTo>
                  <a:lnTo>
                    <a:pt x="737" y="0"/>
                  </a:lnTo>
                  <a:lnTo>
                    <a:pt x="737" y="57"/>
                  </a:lnTo>
                  <a:lnTo>
                    <a:pt x="567" y="57"/>
                  </a:lnTo>
                  <a:lnTo>
                    <a:pt x="567" y="113"/>
                  </a:lnTo>
                  <a:lnTo>
                    <a:pt x="510" y="113"/>
                  </a:lnTo>
                  <a:lnTo>
                    <a:pt x="510" y="170"/>
                  </a:lnTo>
                  <a:lnTo>
                    <a:pt x="454" y="170"/>
                  </a:lnTo>
                  <a:lnTo>
                    <a:pt x="454" y="340"/>
                  </a:lnTo>
                  <a:lnTo>
                    <a:pt x="397" y="340"/>
                  </a:lnTo>
                  <a:lnTo>
                    <a:pt x="397" y="397"/>
                  </a:lnTo>
                  <a:lnTo>
                    <a:pt x="340" y="397"/>
                  </a:lnTo>
                  <a:lnTo>
                    <a:pt x="283" y="397"/>
                  </a:lnTo>
                  <a:lnTo>
                    <a:pt x="283" y="453"/>
                  </a:lnTo>
                  <a:lnTo>
                    <a:pt x="227" y="453"/>
                  </a:lnTo>
                  <a:lnTo>
                    <a:pt x="227" y="510"/>
                  </a:lnTo>
                  <a:lnTo>
                    <a:pt x="170" y="510"/>
                  </a:lnTo>
                  <a:lnTo>
                    <a:pt x="170" y="567"/>
                  </a:lnTo>
                  <a:lnTo>
                    <a:pt x="57" y="567"/>
                  </a:lnTo>
                  <a:lnTo>
                    <a:pt x="57" y="624"/>
                  </a:lnTo>
                  <a:lnTo>
                    <a:pt x="0" y="624"/>
                  </a:lnTo>
                  <a:lnTo>
                    <a:pt x="0" y="737"/>
                  </a:lnTo>
                  <a:lnTo>
                    <a:pt x="57" y="737"/>
                  </a:lnTo>
                  <a:lnTo>
                    <a:pt x="57" y="794"/>
                  </a:lnTo>
                  <a:lnTo>
                    <a:pt x="113" y="794"/>
                  </a:lnTo>
                  <a:lnTo>
                    <a:pt x="113" y="737"/>
                  </a:lnTo>
                  <a:lnTo>
                    <a:pt x="170" y="737"/>
                  </a:lnTo>
                  <a:lnTo>
                    <a:pt x="170" y="680"/>
                  </a:lnTo>
                  <a:lnTo>
                    <a:pt x="283" y="680"/>
                  </a:lnTo>
                  <a:lnTo>
                    <a:pt x="283" y="567"/>
                  </a:lnTo>
                  <a:lnTo>
                    <a:pt x="397" y="567"/>
                  </a:lnTo>
                  <a:lnTo>
                    <a:pt x="397" y="680"/>
                  </a:lnTo>
                  <a:lnTo>
                    <a:pt x="454" y="680"/>
                  </a:lnTo>
                  <a:lnTo>
                    <a:pt x="454" y="737"/>
                  </a:lnTo>
                  <a:lnTo>
                    <a:pt x="680" y="737"/>
                  </a:lnTo>
                  <a:lnTo>
                    <a:pt x="680" y="680"/>
                  </a:lnTo>
                  <a:lnTo>
                    <a:pt x="737" y="680"/>
                  </a:lnTo>
                  <a:lnTo>
                    <a:pt x="737" y="624"/>
                  </a:lnTo>
                  <a:lnTo>
                    <a:pt x="794" y="624"/>
                  </a:lnTo>
                  <a:lnTo>
                    <a:pt x="794" y="510"/>
                  </a:lnTo>
                  <a:lnTo>
                    <a:pt x="850" y="510"/>
                  </a:lnTo>
                  <a:lnTo>
                    <a:pt x="850" y="340"/>
                  </a:lnTo>
                  <a:lnTo>
                    <a:pt x="794" y="340"/>
                  </a:lnTo>
                  <a:lnTo>
                    <a:pt x="794" y="283"/>
                  </a:lnTo>
                  <a:lnTo>
                    <a:pt x="737" y="283"/>
                  </a:lnTo>
                  <a:lnTo>
                    <a:pt x="737" y="170"/>
                  </a:lnTo>
                  <a:lnTo>
                    <a:pt x="737" y="113"/>
                  </a:lnTo>
                  <a:lnTo>
                    <a:pt x="794" y="113"/>
                  </a:lnTo>
                  <a:lnTo>
                    <a:pt x="794" y="57"/>
                  </a:lnTo>
                  <a:lnTo>
                    <a:pt x="850" y="57"/>
                  </a:lnTo>
                  <a:lnTo>
                    <a:pt x="85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6" name="Freeform 262"/>
            <p:cNvSpPr>
              <a:spLocks/>
            </p:cNvSpPr>
            <p:nvPr/>
          </p:nvSpPr>
          <p:spPr bwMode="auto">
            <a:xfrm>
              <a:off x="2117" y="3862"/>
              <a:ext cx="1134" cy="680"/>
            </a:xfrm>
            <a:custGeom>
              <a:avLst/>
              <a:gdLst>
                <a:gd name="T0" fmla="*/ 0 w 1134"/>
                <a:gd name="T1" fmla="*/ 113 h 680"/>
                <a:gd name="T2" fmla="*/ 56 w 1134"/>
                <a:gd name="T3" fmla="*/ 113 h 680"/>
                <a:gd name="T4" fmla="*/ 56 w 1134"/>
                <a:gd name="T5" fmla="*/ 0 h 680"/>
                <a:gd name="T6" fmla="*/ 170 w 1134"/>
                <a:gd name="T7" fmla="*/ 0 h 680"/>
                <a:gd name="T8" fmla="*/ 170 w 1134"/>
                <a:gd name="T9" fmla="*/ 113 h 680"/>
                <a:gd name="T10" fmla="*/ 227 w 1134"/>
                <a:gd name="T11" fmla="*/ 113 h 680"/>
                <a:gd name="T12" fmla="*/ 227 w 1134"/>
                <a:gd name="T13" fmla="*/ 170 h 680"/>
                <a:gd name="T14" fmla="*/ 453 w 1134"/>
                <a:gd name="T15" fmla="*/ 170 h 680"/>
                <a:gd name="T16" fmla="*/ 453 w 1134"/>
                <a:gd name="T17" fmla="*/ 113 h 680"/>
                <a:gd name="T18" fmla="*/ 567 w 1134"/>
                <a:gd name="T19" fmla="*/ 113 h 680"/>
                <a:gd name="T20" fmla="*/ 567 w 1134"/>
                <a:gd name="T21" fmla="*/ 170 h 680"/>
                <a:gd name="T22" fmla="*/ 680 w 1134"/>
                <a:gd name="T23" fmla="*/ 170 h 680"/>
                <a:gd name="T24" fmla="*/ 680 w 1134"/>
                <a:gd name="T25" fmla="*/ 113 h 680"/>
                <a:gd name="T26" fmla="*/ 794 w 1134"/>
                <a:gd name="T27" fmla="*/ 113 h 680"/>
                <a:gd name="T28" fmla="*/ 794 w 1134"/>
                <a:gd name="T29" fmla="*/ 57 h 680"/>
                <a:gd name="T30" fmla="*/ 907 w 1134"/>
                <a:gd name="T31" fmla="*/ 57 h 680"/>
                <a:gd name="T32" fmla="*/ 907 w 1134"/>
                <a:gd name="T33" fmla="*/ 170 h 680"/>
                <a:gd name="T34" fmla="*/ 850 w 1134"/>
                <a:gd name="T35" fmla="*/ 170 h 680"/>
                <a:gd name="T36" fmla="*/ 850 w 1134"/>
                <a:gd name="T37" fmla="*/ 283 h 680"/>
                <a:gd name="T38" fmla="*/ 1077 w 1134"/>
                <a:gd name="T39" fmla="*/ 283 h 680"/>
                <a:gd name="T40" fmla="*/ 1077 w 1134"/>
                <a:gd name="T41" fmla="*/ 340 h 680"/>
                <a:gd name="T42" fmla="*/ 1134 w 1134"/>
                <a:gd name="T43" fmla="*/ 340 h 680"/>
                <a:gd name="T44" fmla="*/ 1134 w 1134"/>
                <a:gd name="T45" fmla="*/ 510 h 680"/>
                <a:gd name="T46" fmla="*/ 1077 w 1134"/>
                <a:gd name="T47" fmla="*/ 510 h 680"/>
                <a:gd name="T48" fmla="*/ 1077 w 1134"/>
                <a:gd name="T49" fmla="*/ 624 h 680"/>
                <a:gd name="T50" fmla="*/ 850 w 1134"/>
                <a:gd name="T51" fmla="*/ 624 h 680"/>
                <a:gd name="T52" fmla="*/ 850 w 1134"/>
                <a:gd name="T53" fmla="*/ 510 h 680"/>
                <a:gd name="T54" fmla="*/ 794 w 1134"/>
                <a:gd name="T55" fmla="*/ 510 h 680"/>
                <a:gd name="T56" fmla="*/ 794 w 1134"/>
                <a:gd name="T57" fmla="*/ 454 h 680"/>
                <a:gd name="T58" fmla="*/ 680 w 1134"/>
                <a:gd name="T59" fmla="*/ 454 h 680"/>
                <a:gd name="T60" fmla="*/ 680 w 1134"/>
                <a:gd name="T61" fmla="*/ 510 h 680"/>
                <a:gd name="T62" fmla="*/ 623 w 1134"/>
                <a:gd name="T63" fmla="*/ 510 h 680"/>
                <a:gd name="T64" fmla="*/ 623 w 1134"/>
                <a:gd name="T65" fmla="*/ 454 h 680"/>
                <a:gd name="T66" fmla="*/ 567 w 1134"/>
                <a:gd name="T67" fmla="*/ 454 h 680"/>
                <a:gd name="T68" fmla="*/ 567 w 1134"/>
                <a:gd name="T69" fmla="*/ 510 h 680"/>
                <a:gd name="T70" fmla="*/ 510 w 1134"/>
                <a:gd name="T71" fmla="*/ 510 h 680"/>
                <a:gd name="T72" fmla="*/ 510 w 1134"/>
                <a:gd name="T73" fmla="*/ 567 h 680"/>
                <a:gd name="T74" fmla="*/ 397 w 1134"/>
                <a:gd name="T75" fmla="*/ 567 h 680"/>
                <a:gd name="T76" fmla="*/ 397 w 1134"/>
                <a:gd name="T77" fmla="*/ 624 h 680"/>
                <a:gd name="T78" fmla="*/ 283 w 1134"/>
                <a:gd name="T79" fmla="*/ 624 h 680"/>
                <a:gd name="T80" fmla="*/ 283 w 1134"/>
                <a:gd name="T81" fmla="*/ 680 h 680"/>
                <a:gd name="T82" fmla="*/ 227 w 1134"/>
                <a:gd name="T83" fmla="*/ 680 h 680"/>
                <a:gd name="T84" fmla="*/ 227 w 1134"/>
                <a:gd name="T85" fmla="*/ 624 h 680"/>
                <a:gd name="T86" fmla="*/ 170 w 1134"/>
                <a:gd name="T87" fmla="*/ 624 h 680"/>
                <a:gd name="T88" fmla="*/ 170 w 1134"/>
                <a:gd name="T89" fmla="*/ 567 h 680"/>
                <a:gd name="T90" fmla="*/ 113 w 1134"/>
                <a:gd name="T91" fmla="*/ 567 h 680"/>
                <a:gd name="T92" fmla="*/ 113 w 1134"/>
                <a:gd name="T93" fmla="*/ 227 h 680"/>
                <a:gd name="T94" fmla="*/ 56 w 1134"/>
                <a:gd name="T95" fmla="*/ 227 h 680"/>
                <a:gd name="T96" fmla="*/ 56 w 1134"/>
                <a:gd name="T97" fmla="*/ 170 h 680"/>
                <a:gd name="T98" fmla="*/ 0 w 1134"/>
                <a:gd name="T99" fmla="*/ 170 h 680"/>
                <a:gd name="T100" fmla="*/ 0 w 1134"/>
                <a:gd name="T101" fmla="*/ 113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34" h="680">
                  <a:moveTo>
                    <a:pt x="0" y="113"/>
                  </a:moveTo>
                  <a:lnTo>
                    <a:pt x="56" y="113"/>
                  </a:lnTo>
                  <a:lnTo>
                    <a:pt x="56" y="0"/>
                  </a:lnTo>
                  <a:lnTo>
                    <a:pt x="170" y="0"/>
                  </a:lnTo>
                  <a:lnTo>
                    <a:pt x="170" y="113"/>
                  </a:lnTo>
                  <a:lnTo>
                    <a:pt x="227" y="113"/>
                  </a:lnTo>
                  <a:lnTo>
                    <a:pt x="227" y="170"/>
                  </a:lnTo>
                  <a:lnTo>
                    <a:pt x="453" y="170"/>
                  </a:lnTo>
                  <a:lnTo>
                    <a:pt x="453" y="113"/>
                  </a:lnTo>
                  <a:lnTo>
                    <a:pt x="567" y="113"/>
                  </a:lnTo>
                  <a:lnTo>
                    <a:pt x="567" y="170"/>
                  </a:lnTo>
                  <a:lnTo>
                    <a:pt x="680" y="170"/>
                  </a:lnTo>
                  <a:lnTo>
                    <a:pt x="680" y="113"/>
                  </a:lnTo>
                  <a:lnTo>
                    <a:pt x="794" y="113"/>
                  </a:lnTo>
                  <a:lnTo>
                    <a:pt x="794" y="57"/>
                  </a:lnTo>
                  <a:lnTo>
                    <a:pt x="907" y="57"/>
                  </a:lnTo>
                  <a:lnTo>
                    <a:pt x="907" y="170"/>
                  </a:lnTo>
                  <a:lnTo>
                    <a:pt x="850" y="170"/>
                  </a:lnTo>
                  <a:lnTo>
                    <a:pt x="850" y="283"/>
                  </a:lnTo>
                  <a:lnTo>
                    <a:pt x="1077" y="283"/>
                  </a:lnTo>
                  <a:lnTo>
                    <a:pt x="1077" y="340"/>
                  </a:lnTo>
                  <a:lnTo>
                    <a:pt x="1134" y="340"/>
                  </a:lnTo>
                  <a:lnTo>
                    <a:pt x="1134" y="510"/>
                  </a:lnTo>
                  <a:lnTo>
                    <a:pt x="1077" y="510"/>
                  </a:lnTo>
                  <a:lnTo>
                    <a:pt x="1077" y="624"/>
                  </a:lnTo>
                  <a:lnTo>
                    <a:pt x="850" y="624"/>
                  </a:lnTo>
                  <a:lnTo>
                    <a:pt x="850" y="510"/>
                  </a:lnTo>
                  <a:lnTo>
                    <a:pt x="794" y="510"/>
                  </a:lnTo>
                  <a:lnTo>
                    <a:pt x="794" y="454"/>
                  </a:lnTo>
                  <a:lnTo>
                    <a:pt x="680" y="454"/>
                  </a:lnTo>
                  <a:lnTo>
                    <a:pt x="680" y="510"/>
                  </a:lnTo>
                  <a:lnTo>
                    <a:pt x="623" y="510"/>
                  </a:lnTo>
                  <a:lnTo>
                    <a:pt x="623" y="454"/>
                  </a:lnTo>
                  <a:lnTo>
                    <a:pt x="567" y="454"/>
                  </a:lnTo>
                  <a:lnTo>
                    <a:pt x="567" y="510"/>
                  </a:lnTo>
                  <a:lnTo>
                    <a:pt x="510" y="510"/>
                  </a:lnTo>
                  <a:lnTo>
                    <a:pt x="510" y="567"/>
                  </a:lnTo>
                  <a:lnTo>
                    <a:pt x="397" y="567"/>
                  </a:lnTo>
                  <a:lnTo>
                    <a:pt x="397" y="624"/>
                  </a:lnTo>
                  <a:lnTo>
                    <a:pt x="283" y="624"/>
                  </a:lnTo>
                  <a:lnTo>
                    <a:pt x="283" y="680"/>
                  </a:lnTo>
                  <a:lnTo>
                    <a:pt x="227" y="680"/>
                  </a:lnTo>
                  <a:lnTo>
                    <a:pt x="227" y="624"/>
                  </a:lnTo>
                  <a:lnTo>
                    <a:pt x="170" y="624"/>
                  </a:lnTo>
                  <a:lnTo>
                    <a:pt x="170" y="567"/>
                  </a:lnTo>
                  <a:lnTo>
                    <a:pt x="113" y="567"/>
                  </a:lnTo>
                  <a:lnTo>
                    <a:pt x="113" y="227"/>
                  </a:lnTo>
                  <a:lnTo>
                    <a:pt x="56" y="227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11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7" name="Freeform 263"/>
            <p:cNvSpPr>
              <a:spLocks/>
            </p:cNvSpPr>
            <p:nvPr/>
          </p:nvSpPr>
          <p:spPr bwMode="auto">
            <a:xfrm>
              <a:off x="2911" y="3352"/>
              <a:ext cx="1190" cy="1304"/>
            </a:xfrm>
            <a:custGeom>
              <a:avLst/>
              <a:gdLst>
                <a:gd name="T0" fmla="*/ 226 w 1190"/>
                <a:gd name="T1" fmla="*/ 1247 h 1304"/>
                <a:gd name="T2" fmla="*/ 226 w 1190"/>
                <a:gd name="T3" fmla="*/ 1134 h 1304"/>
                <a:gd name="T4" fmla="*/ 283 w 1190"/>
                <a:gd name="T5" fmla="*/ 1134 h 1304"/>
                <a:gd name="T6" fmla="*/ 283 w 1190"/>
                <a:gd name="T7" fmla="*/ 1020 h 1304"/>
                <a:gd name="T8" fmla="*/ 340 w 1190"/>
                <a:gd name="T9" fmla="*/ 1020 h 1304"/>
                <a:gd name="T10" fmla="*/ 340 w 1190"/>
                <a:gd name="T11" fmla="*/ 850 h 1304"/>
                <a:gd name="T12" fmla="*/ 283 w 1190"/>
                <a:gd name="T13" fmla="*/ 850 h 1304"/>
                <a:gd name="T14" fmla="*/ 283 w 1190"/>
                <a:gd name="T15" fmla="*/ 793 h 1304"/>
                <a:gd name="T16" fmla="*/ 56 w 1190"/>
                <a:gd name="T17" fmla="*/ 793 h 1304"/>
                <a:gd name="T18" fmla="*/ 56 w 1190"/>
                <a:gd name="T19" fmla="*/ 680 h 1304"/>
                <a:gd name="T20" fmla="*/ 113 w 1190"/>
                <a:gd name="T21" fmla="*/ 680 h 1304"/>
                <a:gd name="T22" fmla="*/ 113 w 1190"/>
                <a:gd name="T23" fmla="*/ 567 h 1304"/>
                <a:gd name="T24" fmla="*/ 56 w 1190"/>
                <a:gd name="T25" fmla="*/ 567 h 1304"/>
                <a:gd name="T26" fmla="*/ 56 w 1190"/>
                <a:gd name="T27" fmla="*/ 453 h 1304"/>
                <a:gd name="T28" fmla="*/ 0 w 1190"/>
                <a:gd name="T29" fmla="*/ 453 h 1304"/>
                <a:gd name="T30" fmla="*/ 0 w 1190"/>
                <a:gd name="T31" fmla="*/ 340 h 1304"/>
                <a:gd name="T32" fmla="*/ 113 w 1190"/>
                <a:gd name="T33" fmla="*/ 340 h 1304"/>
                <a:gd name="T34" fmla="*/ 113 w 1190"/>
                <a:gd name="T35" fmla="*/ 283 h 1304"/>
                <a:gd name="T36" fmla="*/ 170 w 1190"/>
                <a:gd name="T37" fmla="*/ 283 h 1304"/>
                <a:gd name="T38" fmla="*/ 170 w 1190"/>
                <a:gd name="T39" fmla="*/ 226 h 1304"/>
                <a:gd name="T40" fmla="*/ 283 w 1190"/>
                <a:gd name="T41" fmla="*/ 226 h 1304"/>
                <a:gd name="T42" fmla="*/ 283 w 1190"/>
                <a:gd name="T43" fmla="*/ 170 h 1304"/>
                <a:gd name="T44" fmla="*/ 453 w 1190"/>
                <a:gd name="T45" fmla="*/ 170 h 1304"/>
                <a:gd name="T46" fmla="*/ 453 w 1190"/>
                <a:gd name="T47" fmla="*/ 113 h 1304"/>
                <a:gd name="T48" fmla="*/ 567 w 1190"/>
                <a:gd name="T49" fmla="*/ 113 h 1304"/>
                <a:gd name="T50" fmla="*/ 567 w 1190"/>
                <a:gd name="T51" fmla="*/ 56 h 1304"/>
                <a:gd name="T52" fmla="*/ 964 w 1190"/>
                <a:gd name="T53" fmla="*/ 56 h 1304"/>
                <a:gd name="T54" fmla="*/ 964 w 1190"/>
                <a:gd name="T55" fmla="*/ 0 h 1304"/>
                <a:gd name="T56" fmla="*/ 1077 w 1190"/>
                <a:gd name="T57" fmla="*/ 0 h 1304"/>
                <a:gd name="T58" fmla="*/ 1077 w 1190"/>
                <a:gd name="T59" fmla="*/ 56 h 1304"/>
                <a:gd name="T60" fmla="*/ 1190 w 1190"/>
                <a:gd name="T61" fmla="*/ 56 h 1304"/>
                <a:gd name="T62" fmla="*/ 1190 w 1190"/>
                <a:gd name="T63" fmla="*/ 226 h 1304"/>
                <a:gd name="T64" fmla="*/ 1077 w 1190"/>
                <a:gd name="T65" fmla="*/ 226 h 1304"/>
                <a:gd name="T66" fmla="*/ 1077 w 1190"/>
                <a:gd name="T67" fmla="*/ 340 h 1304"/>
                <a:gd name="T68" fmla="*/ 1020 w 1190"/>
                <a:gd name="T69" fmla="*/ 340 h 1304"/>
                <a:gd name="T70" fmla="*/ 1020 w 1190"/>
                <a:gd name="T71" fmla="*/ 510 h 1304"/>
                <a:gd name="T72" fmla="*/ 850 w 1190"/>
                <a:gd name="T73" fmla="*/ 510 h 1304"/>
                <a:gd name="T74" fmla="*/ 850 w 1190"/>
                <a:gd name="T75" fmla="*/ 793 h 1304"/>
                <a:gd name="T76" fmla="*/ 793 w 1190"/>
                <a:gd name="T77" fmla="*/ 793 h 1304"/>
                <a:gd name="T78" fmla="*/ 793 w 1190"/>
                <a:gd name="T79" fmla="*/ 1020 h 1304"/>
                <a:gd name="T80" fmla="*/ 737 w 1190"/>
                <a:gd name="T81" fmla="*/ 1020 h 1304"/>
                <a:gd name="T82" fmla="*/ 737 w 1190"/>
                <a:gd name="T83" fmla="*/ 1077 h 1304"/>
                <a:gd name="T84" fmla="*/ 680 w 1190"/>
                <a:gd name="T85" fmla="*/ 1077 h 1304"/>
                <a:gd name="T86" fmla="*/ 680 w 1190"/>
                <a:gd name="T87" fmla="*/ 1247 h 1304"/>
                <a:gd name="T88" fmla="*/ 453 w 1190"/>
                <a:gd name="T89" fmla="*/ 1247 h 1304"/>
                <a:gd name="T90" fmla="*/ 453 w 1190"/>
                <a:gd name="T91" fmla="*/ 1304 h 1304"/>
                <a:gd name="T92" fmla="*/ 283 w 1190"/>
                <a:gd name="T93" fmla="*/ 1304 h 1304"/>
                <a:gd name="T94" fmla="*/ 283 w 1190"/>
                <a:gd name="T95" fmla="*/ 1247 h 1304"/>
                <a:gd name="T96" fmla="*/ 226 w 1190"/>
                <a:gd name="T97" fmla="*/ 1247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90" h="1304">
                  <a:moveTo>
                    <a:pt x="226" y="1247"/>
                  </a:moveTo>
                  <a:lnTo>
                    <a:pt x="226" y="1134"/>
                  </a:lnTo>
                  <a:lnTo>
                    <a:pt x="283" y="1134"/>
                  </a:lnTo>
                  <a:lnTo>
                    <a:pt x="283" y="1020"/>
                  </a:lnTo>
                  <a:lnTo>
                    <a:pt x="340" y="1020"/>
                  </a:lnTo>
                  <a:lnTo>
                    <a:pt x="340" y="850"/>
                  </a:lnTo>
                  <a:lnTo>
                    <a:pt x="283" y="850"/>
                  </a:lnTo>
                  <a:lnTo>
                    <a:pt x="283" y="793"/>
                  </a:lnTo>
                  <a:lnTo>
                    <a:pt x="56" y="793"/>
                  </a:lnTo>
                  <a:lnTo>
                    <a:pt x="56" y="680"/>
                  </a:lnTo>
                  <a:lnTo>
                    <a:pt x="113" y="680"/>
                  </a:lnTo>
                  <a:lnTo>
                    <a:pt x="113" y="567"/>
                  </a:lnTo>
                  <a:lnTo>
                    <a:pt x="56" y="567"/>
                  </a:lnTo>
                  <a:lnTo>
                    <a:pt x="56" y="453"/>
                  </a:lnTo>
                  <a:lnTo>
                    <a:pt x="0" y="453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283"/>
                  </a:lnTo>
                  <a:lnTo>
                    <a:pt x="170" y="283"/>
                  </a:lnTo>
                  <a:lnTo>
                    <a:pt x="170" y="226"/>
                  </a:lnTo>
                  <a:lnTo>
                    <a:pt x="283" y="226"/>
                  </a:lnTo>
                  <a:lnTo>
                    <a:pt x="283" y="170"/>
                  </a:lnTo>
                  <a:lnTo>
                    <a:pt x="453" y="170"/>
                  </a:lnTo>
                  <a:lnTo>
                    <a:pt x="453" y="113"/>
                  </a:lnTo>
                  <a:lnTo>
                    <a:pt x="567" y="113"/>
                  </a:lnTo>
                  <a:lnTo>
                    <a:pt x="567" y="56"/>
                  </a:lnTo>
                  <a:lnTo>
                    <a:pt x="964" y="56"/>
                  </a:lnTo>
                  <a:lnTo>
                    <a:pt x="964" y="0"/>
                  </a:lnTo>
                  <a:lnTo>
                    <a:pt x="1077" y="0"/>
                  </a:lnTo>
                  <a:lnTo>
                    <a:pt x="1077" y="56"/>
                  </a:lnTo>
                  <a:lnTo>
                    <a:pt x="1190" y="56"/>
                  </a:lnTo>
                  <a:lnTo>
                    <a:pt x="1190" y="226"/>
                  </a:lnTo>
                  <a:lnTo>
                    <a:pt x="1077" y="226"/>
                  </a:lnTo>
                  <a:lnTo>
                    <a:pt x="1077" y="340"/>
                  </a:lnTo>
                  <a:lnTo>
                    <a:pt x="1020" y="340"/>
                  </a:lnTo>
                  <a:lnTo>
                    <a:pt x="1020" y="510"/>
                  </a:lnTo>
                  <a:lnTo>
                    <a:pt x="850" y="510"/>
                  </a:lnTo>
                  <a:lnTo>
                    <a:pt x="850" y="793"/>
                  </a:lnTo>
                  <a:lnTo>
                    <a:pt x="793" y="793"/>
                  </a:lnTo>
                  <a:lnTo>
                    <a:pt x="793" y="1020"/>
                  </a:lnTo>
                  <a:lnTo>
                    <a:pt x="737" y="1020"/>
                  </a:lnTo>
                  <a:lnTo>
                    <a:pt x="737" y="1077"/>
                  </a:lnTo>
                  <a:lnTo>
                    <a:pt x="680" y="1077"/>
                  </a:lnTo>
                  <a:lnTo>
                    <a:pt x="680" y="1247"/>
                  </a:lnTo>
                  <a:lnTo>
                    <a:pt x="453" y="1247"/>
                  </a:lnTo>
                  <a:lnTo>
                    <a:pt x="453" y="1304"/>
                  </a:lnTo>
                  <a:lnTo>
                    <a:pt x="283" y="1304"/>
                  </a:lnTo>
                  <a:lnTo>
                    <a:pt x="283" y="1247"/>
                  </a:lnTo>
                  <a:lnTo>
                    <a:pt x="226" y="124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8" name="Freeform 264"/>
            <p:cNvSpPr>
              <a:spLocks/>
            </p:cNvSpPr>
            <p:nvPr/>
          </p:nvSpPr>
          <p:spPr bwMode="auto">
            <a:xfrm>
              <a:off x="2457" y="2331"/>
              <a:ext cx="794" cy="1361"/>
            </a:xfrm>
            <a:custGeom>
              <a:avLst/>
              <a:gdLst>
                <a:gd name="T0" fmla="*/ 0 w 794"/>
                <a:gd name="T1" fmla="*/ 850 h 1361"/>
                <a:gd name="T2" fmla="*/ 0 w 794"/>
                <a:gd name="T3" fmla="*/ 680 h 1361"/>
                <a:gd name="T4" fmla="*/ 57 w 794"/>
                <a:gd name="T5" fmla="*/ 680 h 1361"/>
                <a:gd name="T6" fmla="*/ 57 w 794"/>
                <a:gd name="T7" fmla="*/ 624 h 1361"/>
                <a:gd name="T8" fmla="*/ 0 w 794"/>
                <a:gd name="T9" fmla="*/ 624 h 1361"/>
                <a:gd name="T10" fmla="*/ 0 w 794"/>
                <a:gd name="T11" fmla="*/ 510 h 1361"/>
                <a:gd name="T12" fmla="*/ 57 w 794"/>
                <a:gd name="T13" fmla="*/ 510 h 1361"/>
                <a:gd name="T14" fmla="*/ 57 w 794"/>
                <a:gd name="T15" fmla="*/ 454 h 1361"/>
                <a:gd name="T16" fmla="*/ 170 w 794"/>
                <a:gd name="T17" fmla="*/ 454 h 1361"/>
                <a:gd name="T18" fmla="*/ 170 w 794"/>
                <a:gd name="T19" fmla="*/ 397 h 1361"/>
                <a:gd name="T20" fmla="*/ 227 w 794"/>
                <a:gd name="T21" fmla="*/ 397 h 1361"/>
                <a:gd name="T22" fmla="*/ 227 w 794"/>
                <a:gd name="T23" fmla="*/ 227 h 1361"/>
                <a:gd name="T24" fmla="*/ 283 w 794"/>
                <a:gd name="T25" fmla="*/ 227 h 1361"/>
                <a:gd name="T26" fmla="*/ 283 w 794"/>
                <a:gd name="T27" fmla="*/ 0 h 1361"/>
                <a:gd name="T28" fmla="*/ 454 w 794"/>
                <a:gd name="T29" fmla="*/ 0 h 1361"/>
                <a:gd name="T30" fmla="*/ 454 w 794"/>
                <a:gd name="T31" fmla="*/ 57 h 1361"/>
                <a:gd name="T32" fmla="*/ 680 w 794"/>
                <a:gd name="T33" fmla="*/ 57 h 1361"/>
                <a:gd name="T34" fmla="*/ 680 w 794"/>
                <a:gd name="T35" fmla="*/ 283 h 1361"/>
                <a:gd name="T36" fmla="*/ 737 w 794"/>
                <a:gd name="T37" fmla="*/ 283 h 1361"/>
                <a:gd name="T38" fmla="*/ 737 w 794"/>
                <a:gd name="T39" fmla="*/ 340 h 1361"/>
                <a:gd name="T40" fmla="*/ 794 w 794"/>
                <a:gd name="T41" fmla="*/ 340 h 1361"/>
                <a:gd name="T42" fmla="*/ 794 w 794"/>
                <a:gd name="T43" fmla="*/ 510 h 1361"/>
                <a:gd name="T44" fmla="*/ 737 w 794"/>
                <a:gd name="T45" fmla="*/ 510 h 1361"/>
                <a:gd name="T46" fmla="*/ 737 w 794"/>
                <a:gd name="T47" fmla="*/ 567 h 1361"/>
                <a:gd name="T48" fmla="*/ 624 w 794"/>
                <a:gd name="T49" fmla="*/ 567 h 1361"/>
                <a:gd name="T50" fmla="*/ 624 w 794"/>
                <a:gd name="T51" fmla="*/ 907 h 1361"/>
                <a:gd name="T52" fmla="*/ 454 w 794"/>
                <a:gd name="T53" fmla="*/ 907 h 1361"/>
                <a:gd name="T54" fmla="*/ 454 w 794"/>
                <a:gd name="T55" fmla="*/ 964 h 1361"/>
                <a:gd name="T56" fmla="*/ 510 w 794"/>
                <a:gd name="T57" fmla="*/ 964 h 1361"/>
                <a:gd name="T58" fmla="*/ 510 w 794"/>
                <a:gd name="T59" fmla="*/ 1077 h 1361"/>
                <a:gd name="T60" fmla="*/ 510 w 794"/>
                <a:gd name="T61" fmla="*/ 1134 h 1361"/>
                <a:gd name="T62" fmla="*/ 624 w 794"/>
                <a:gd name="T63" fmla="*/ 1134 h 1361"/>
                <a:gd name="T64" fmla="*/ 624 w 794"/>
                <a:gd name="T65" fmla="*/ 1304 h 1361"/>
                <a:gd name="T66" fmla="*/ 567 w 794"/>
                <a:gd name="T67" fmla="*/ 1304 h 1361"/>
                <a:gd name="T68" fmla="*/ 567 w 794"/>
                <a:gd name="T69" fmla="*/ 1361 h 1361"/>
                <a:gd name="T70" fmla="*/ 454 w 794"/>
                <a:gd name="T71" fmla="*/ 1361 h 1361"/>
                <a:gd name="T72" fmla="*/ 454 w 794"/>
                <a:gd name="T73" fmla="*/ 1191 h 1361"/>
                <a:gd name="T74" fmla="*/ 397 w 794"/>
                <a:gd name="T75" fmla="*/ 1191 h 1361"/>
                <a:gd name="T76" fmla="*/ 397 w 794"/>
                <a:gd name="T77" fmla="*/ 1077 h 1361"/>
                <a:gd name="T78" fmla="*/ 340 w 794"/>
                <a:gd name="T79" fmla="*/ 1077 h 1361"/>
                <a:gd name="T80" fmla="*/ 340 w 794"/>
                <a:gd name="T81" fmla="*/ 964 h 1361"/>
                <a:gd name="T82" fmla="*/ 283 w 794"/>
                <a:gd name="T83" fmla="*/ 964 h 1361"/>
                <a:gd name="T84" fmla="*/ 283 w 794"/>
                <a:gd name="T85" fmla="*/ 907 h 1361"/>
                <a:gd name="T86" fmla="*/ 113 w 794"/>
                <a:gd name="T87" fmla="*/ 907 h 1361"/>
                <a:gd name="T88" fmla="*/ 113 w 794"/>
                <a:gd name="T89" fmla="*/ 850 h 1361"/>
                <a:gd name="T90" fmla="*/ 0 w 794"/>
                <a:gd name="T91" fmla="*/ 850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94" h="1361">
                  <a:moveTo>
                    <a:pt x="0" y="850"/>
                  </a:moveTo>
                  <a:lnTo>
                    <a:pt x="0" y="680"/>
                  </a:lnTo>
                  <a:lnTo>
                    <a:pt x="57" y="680"/>
                  </a:lnTo>
                  <a:lnTo>
                    <a:pt x="57" y="624"/>
                  </a:lnTo>
                  <a:lnTo>
                    <a:pt x="0" y="624"/>
                  </a:lnTo>
                  <a:lnTo>
                    <a:pt x="0" y="510"/>
                  </a:lnTo>
                  <a:lnTo>
                    <a:pt x="57" y="510"/>
                  </a:lnTo>
                  <a:lnTo>
                    <a:pt x="57" y="454"/>
                  </a:lnTo>
                  <a:lnTo>
                    <a:pt x="170" y="454"/>
                  </a:lnTo>
                  <a:lnTo>
                    <a:pt x="170" y="397"/>
                  </a:lnTo>
                  <a:lnTo>
                    <a:pt x="227" y="397"/>
                  </a:lnTo>
                  <a:lnTo>
                    <a:pt x="227" y="227"/>
                  </a:lnTo>
                  <a:lnTo>
                    <a:pt x="283" y="227"/>
                  </a:lnTo>
                  <a:lnTo>
                    <a:pt x="283" y="0"/>
                  </a:lnTo>
                  <a:lnTo>
                    <a:pt x="454" y="0"/>
                  </a:lnTo>
                  <a:lnTo>
                    <a:pt x="454" y="57"/>
                  </a:lnTo>
                  <a:lnTo>
                    <a:pt x="680" y="57"/>
                  </a:lnTo>
                  <a:lnTo>
                    <a:pt x="680" y="283"/>
                  </a:lnTo>
                  <a:lnTo>
                    <a:pt x="737" y="283"/>
                  </a:lnTo>
                  <a:lnTo>
                    <a:pt x="737" y="340"/>
                  </a:lnTo>
                  <a:lnTo>
                    <a:pt x="794" y="340"/>
                  </a:lnTo>
                  <a:lnTo>
                    <a:pt x="794" y="510"/>
                  </a:lnTo>
                  <a:lnTo>
                    <a:pt x="737" y="510"/>
                  </a:lnTo>
                  <a:lnTo>
                    <a:pt x="737" y="567"/>
                  </a:lnTo>
                  <a:lnTo>
                    <a:pt x="624" y="567"/>
                  </a:lnTo>
                  <a:lnTo>
                    <a:pt x="624" y="907"/>
                  </a:lnTo>
                  <a:lnTo>
                    <a:pt x="454" y="907"/>
                  </a:lnTo>
                  <a:lnTo>
                    <a:pt x="454" y="964"/>
                  </a:lnTo>
                  <a:lnTo>
                    <a:pt x="510" y="964"/>
                  </a:lnTo>
                  <a:lnTo>
                    <a:pt x="510" y="1077"/>
                  </a:lnTo>
                  <a:lnTo>
                    <a:pt x="510" y="1134"/>
                  </a:lnTo>
                  <a:lnTo>
                    <a:pt x="624" y="1134"/>
                  </a:lnTo>
                  <a:lnTo>
                    <a:pt x="624" y="1304"/>
                  </a:lnTo>
                  <a:lnTo>
                    <a:pt x="567" y="1304"/>
                  </a:lnTo>
                  <a:lnTo>
                    <a:pt x="567" y="1361"/>
                  </a:lnTo>
                  <a:lnTo>
                    <a:pt x="454" y="1361"/>
                  </a:lnTo>
                  <a:lnTo>
                    <a:pt x="454" y="1191"/>
                  </a:lnTo>
                  <a:lnTo>
                    <a:pt x="397" y="1191"/>
                  </a:lnTo>
                  <a:lnTo>
                    <a:pt x="397" y="1077"/>
                  </a:lnTo>
                  <a:lnTo>
                    <a:pt x="340" y="1077"/>
                  </a:lnTo>
                  <a:lnTo>
                    <a:pt x="340" y="964"/>
                  </a:lnTo>
                  <a:lnTo>
                    <a:pt x="283" y="964"/>
                  </a:lnTo>
                  <a:lnTo>
                    <a:pt x="283" y="907"/>
                  </a:lnTo>
                  <a:lnTo>
                    <a:pt x="113" y="907"/>
                  </a:lnTo>
                  <a:lnTo>
                    <a:pt x="113" y="850"/>
                  </a:lnTo>
                  <a:lnTo>
                    <a:pt x="0" y="85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0" name="Freeform 266"/>
            <p:cNvSpPr>
              <a:spLocks/>
            </p:cNvSpPr>
            <p:nvPr/>
          </p:nvSpPr>
          <p:spPr bwMode="auto">
            <a:xfrm>
              <a:off x="2911" y="2785"/>
              <a:ext cx="680" cy="793"/>
            </a:xfrm>
            <a:custGeom>
              <a:avLst/>
              <a:gdLst>
                <a:gd name="T0" fmla="*/ 680 w 680"/>
                <a:gd name="T1" fmla="*/ 623 h 793"/>
                <a:gd name="T2" fmla="*/ 680 w 680"/>
                <a:gd name="T3" fmla="*/ 396 h 793"/>
                <a:gd name="T4" fmla="*/ 567 w 680"/>
                <a:gd name="T5" fmla="*/ 396 h 793"/>
                <a:gd name="T6" fmla="*/ 567 w 680"/>
                <a:gd name="T7" fmla="*/ 340 h 793"/>
                <a:gd name="T8" fmla="*/ 510 w 680"/>
                <a:gd name="T9" fmla="*/ 340 h 793"/>
                <a:gd name="T10" fmla="*/ 510 w 680"/>
                <a:gd name="T11" fmla="*/ 170 h 793"/>
                <a:gd name="T12" fmla="*/ 453 w 680"/>
                <a:gd name="T13" fmla="*/ 170 h 793"/>
                <a:gd name="T14" fmla="*/ 453 w 680"/>
                <a:gd name="T15" fmla="*/ 0 h 793"/>
                <a:gd name="T16" fmla="*/ 340 w 680"/>
                <a:gd name="T17" fmla="*/ 0 h 793"/>
                <a:gd name="T18" fmla="*/ 340 w 680"/>
                <a:gd name="T19" fmla="*/ 56 h 793"/>
                <a:gd name="T20" fmla="*/ 283 w 680"/>
                <a:gd name="T21" fmla="*/ 56 h 793"/>
                <a:gd name="T22" fmla="*/ 283 w 680"/>
                <a:gd name="T23" fmla="*/ 113 h 793"/>
                <a:gd name="T24" fmla="*/ 170 w 680"/>
                <a:gd name="T25" fmla="*/ 113 h 793"/>
                <a:gd name="T26" fmla="*/ 170 w 680"/>
                <a:gd name="T27" fmla="*/ 453 h 793"/>
                <a:gd name="T28" fmla="*/ 0 w 680"/>
                <a:gd name="T29" fmla="*/ 453 h 793"/>
                <a:gd name="T30" fmla="*/ 0 w 680"/>
                <a:gd name="T31" fmla="*/ 510 h 793"/>
                <a:gd name="T32" fmla="*/ 56 w 680"/>
                <a:gd name="T33" fmla="*/ 510 h 793"/>
                <a:gd name="T34" fmla="*/ 56 w 680"/>
                <a:gd name="T35" fmla="*/ 680 h 793"/>
                <a:gd name="T36" fmla="*/ 170 w 680"/>
                <a:gd name="T37" fmla="*/ 680 h 793"/>
                <a:gd name="T38" fmla="*/ 170 w 680"/>
                <a:gd name="T39" fmla="*/ 793 h 793"/>
                <a:gd name="T40" fmla="*/ 283 w 680"/>
                <a:gd name="T41" fmla="*/ 793 h 793"/>
                <a:gd name="T42" fmla="*/ 283 w 680"/>
                <a:gd name="T43" fmla="*/ 737 h 793"/>
                <a:gd name="T44" fmla="*/ 453 w 680"/>
                <a:gd name="T45" fmla="*/ 737 h 793"/>
                <a:gd name="T46" fmla="*/ 453 w 680"/>
                <a:gd name="T47" fmla="*/ 680 h 793"/>
                <a:gd name="T48" fmla="*/ 567 w 680"/>
                <a:gd name="T49" fmla="*/ 680 h 793"/>
                <a:gd name="T50" fmla="*/ 567 w 680"/>
                <a:gd name="T51" fmla="*/ 623 h 793"/>
                <a:gd name="T52" fmla="*/ 680 w 680"/>
                <a:gd name="T53" fmla="*/ 623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80" h="793">
                  <a:moveTo>
                    <a:pt x="680" y="623"/>
                  </a:moveTo>
                  <a:lnTo>
                    <a:pt x="680" y="396"/>
                  </a:lnTo>
                  <a:lnTo>
                    <a:pt x="567" y="396"/>
                  </a:lnTo>
                  <a:lnTo>
                    <a:pt x="567" y="340"/>
                  </a:lnTo>
                  <a:lnTo>
                    <a:pt x="510" y="340"/>
                  </a:lnTo>
                  <a:lnTo>
                    <a:pt x="510" y="170"/>
                  </a:lnTo>
                  <a:lnTo>
                    <a:pt x="453" y="170"/>
                  </a:lnTo>
                  <a:lnTo>
                    <a:pt x="453" y="0"/>
                  </a:lnTo>
                  <a:lnTo>
                    <a:pt x="340" y="0"/>
                  </a:lnTo>
                  <a:lnTo>
                    <a:pt x="340" y="56"/>
                  </a:lnTo>
                  <a:lnTo>
                    <a:pt x="283" y="56"/>
                  </a:lnTo>
                  <a:lnTo>
                    <a:pt x="283" y="113"/>
                  </a:lnTo>
                  <a:lnTo>
                    <a:pt x="170" y="113"/>
                  </a:lnTo>
                  <a:lnTo>
                    <a:pt x="170" y="453"/>
                  </a:lnTo>
                  <a:lnTo>
                    <a:pt x="0" y="453"/>
                  </a:lnTo>
                  <a:lnTo>
                    <a:pt x="0" y="510"/>
                  </a:lnTo>
                  <a:lnTo>
                    <a:pt x="56" y="510"/>
                  </a:lnTo>
                  <a:lnTo>
                    <a:pt x="56" y="680"/>
                  </a:lnTo>
                  <a:lnTo>
                    <a:pt x="170" y="680"/>
                  </a:lnTo>
                  <a:lnTo>
                    <a:pt x="170" y="793"/>
                  </a:lnTo>
                  <a:lnTo>
                    <a:pt x="283" y="793"/>
                  </a:lnTo>
                  <a:lnTo>
                    <a:pt x="283" y="737"/>
                  </a:lnTo>
                  <a:lnTo>
                    <a:pt x="453" y="737"/>
                  </a:lnTo>
                  <a:lnTo>
                    <a:pt x="453" y="680"/>
                  </a:lnTo>
                  <a:lnTo>
                    <a:pt x="567" y="680"/>
                  </a:lnTo>
                  <a:lnTo>
                    <a:pt x="567" y="623"/>
                  </a:lnTo>
                  <a:lnTo>
                    <a:pt x="680" y="62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1" name="Freeform 267"/>
            <p:cNvSpPr>
              <a:spLocks/>
            </p:cNvSpPr>
            <p:nvPr/>
          </p:nvSpPr>
          <p:spPr bwMode="auto">
            <a:xfrm>
              <a:off x="2854" y="1821"/>
              <a:ext cx="907" cy="964"/>
            </a:xfrm>
            <a:custGeom>
              <a:avLst/>
              <a:gdLst>
                <a:gd name="T0" fmla="*/ 567 w 907"/>
                <a:gd name="T1" fmla="*/ 964 h 964"/>
                <a:gd name="T2" fmla="*/ 397 w 907"/>
                <a:gd name="T3" fmla="*/ 964 h 964"/>
                <a:gd name="T4" fmla="*/ 397 w 907"/>
                <a:gd name="T5" fmla="*/ 850 h 964"/>
                <a:gd name="T6" fmla="*/ 340 w 907"/>
                <a:gd name="T7" fmla="*/ 850 h 964"/>
                <a:gd name="T8" fmla="*/ 340 w 907"/>
                <a:gd name="T9" fmla="*/ 793 h 964"/>
                <a:gd name="T10" fmla="*/ 283 w 907"/>
                <a:gd name="T11" fmla="*/ 793 h 964"/>
                <a:gd name="T12" fmla="*/ 283 w 907"/>
                <a:gd name="T13" fmla="*/ 567 h 964"/>
                <a:gd name="T14" fmla="*/ 57 w 907"/>
                <a:gd name="T15" fmla="*/ 567 h 964"/>
                <a:gd name="T16" fmla="*/ 57 w 907"/>
                <a:gd name="T17" fmla="*/ 510 h 964"/>
                <a:gd name="T18" fmla="*/ 0 w 907"/>
                <a:gd name="T19" fmla="*/ 510 h 964"/>
                <a:gd name="T20" fmla="*/ 0 w 907"/>
                <a:gd name="T21" fmla="*/ 453 h 964"/>
                <a:gd name="T22" fmla="*/ 57 w 907"/>
                <a:gd name="T23" fmla="*/ 453 h 964"/>
                <a:gd name="T24" fmla="*/ 57 w 907"/>
                <a:gd name="T25" fmla="*/ 397 h 964"/>
                <a:gd name="T26" fmla="*/ 113 w 907"/>
                <a:gd name="T27" fmla="*/ 397 h 964"/>
                <a:gd name="T28" fmla="*/ 113 w 907"/>
                <a:gd name="T29" fmla="*/ 340 h 964"/>
                <a:gd name="T30" fmla="*/ 227 w 907"/>
                <a:gd name="T31" fmla="*/ 340 h 964"/>
                <a:gd name="T32" fmla="*/ 227 w 907"/>
                <a:gd name="T33" fmla="*/ 283 h 964"/>
                <a:gd name="T34" fmla="*/ 397 w 907"/>
                <a:gd name="T35" fmla="*/ 283 h 964"/>
                <a:gd name="T36" fmla="*/ 397 w 907"/>
                <a:gd name="T37" fmla="*/ 113 h 964"/>
                <a:gd name="T38" fmla="*/ 283 w 907"/>
                <a:gd name="T39" fmla="*/ 113 h 964"/>
                <a:gd name="T40" fmla="*/ 283 w 907"/>
                <a:gd name="T41" fmla="*/ 56 h 964"/>
                <a:gd name="T42" fmla="*/ 397 w 907"/>
                <a:gd name="T43" fmla="*/ 56 h 964"/>
                <a:gd name="T44" fmla="*/ 397 w 907"/>
                <a:gd name="T45" fmla="*/ 0 h 964"/>
                <a:gd name="T46" fmla="*/ 567 w 907"/>
                <a:gd name="T47" fmla="*/ 0 h 964"/>
                <a:gd name="T48" fmla="*/ 567 w 907"/>
                <a:gd name="T49" fmla="*/ 56 h 964"/>
                <a:gd name="T50" fmla="*/ 567 w 907"/>
                <a:gd name="T51" fmla="*/ 113 h 964"/>
                <a:gd name="T52" fmla="*/ 624 w 907"/>
                <a:gd name="T53" fmla="*/ 113 h 964"/>
                <a:gd name="T54" fmla="*/ 624 w 907"/>
                <a:gd name="T55" fmla="*/ 170 h 964"/>
                <a:gd name="T56" fmla="*/ 680 w 907"/>
                <a:gd name="T57" fmla="*/ 170 h 964"/>
                <a:gd name="T58" fmla="*/ 680 w 907"/>
                <a:gd name="T59" fmla="*/ 283 h 964"/>
                <a:gd name="T60" fmla="*/ 737 w 907"/>
                <a:gd name="T61" fmla="*/ 283 h 964"/>
                <a:gd name="T62" fmla="*/ 737 w 907"/>
                <a:gd name="T63" fmla="*/ 340 h 964"/>
                <a:gd name="T64" fmla="*/ 794 w 907"/>
                <a:gd name="T65" fmla="*/ 340 h 964"/>
                <a:gd name="T66" fmla="*/ 794 w 907"/>
                <a:gd name="T67" fmla="*/ 453 h 964"/>
                <a:gd name="T68" fmla="*/ 850 w 907"/>
                <a:gd name="T69" fmla="*/ 453 h 964"/>
                <a:gd name="T70" fmla="*/ 850 w 907"/>
                <a:gd name="T71" fmla="*/ 567 h 964"/>
                <a:gd name="T72" fmla="*/ 907 w 907"/>
                <a:gd name="T73" fmla="*/ 567 h 964"/>
                <a:gd name="T74" fmla="*/ 907 w 907"/>
                <a:gd name="T75" fmla="*/ 623 h 964"/>
                <a:gd name="T76" fmla="*/ 850 w 907"/>
                <a:gd name="T77" fmla="*/ 623 h 964"/>
                <a:gd name="T78" fmla="*/ 850 w 907"/>
                <a:gd name="T79" fmla="*/ 680 h 964"/>
                <a:gd name="T80" fmla="*/ 794 w 907"/>
                <a:gd name="T81" fmla="*/ 680 h 964"/>
                <a:gd name="T82" fmla="*/ 794 w 907"/>
                <a:gd name="T83" fmla="*/ 737 h 964"/>
                <a:gd name="T84" fmla="*/ 737 w 907"/>
                <a:gd name="T85" fmla="*/ 737 h 964"/>
                <a:gd name="T86" fmla="*/ 737 w 907"/>
                <a:gd name="T87" fmla="*/ 793 h 964"/>
                <a:gd name="T88" fmla="*/ 680 w 907"/>
                <a:gd name="T89" fmla="*/ 793 h 964"/>
                <a:gd name="T90" fmla="*/ 680 w 907"/>
                <a:gd name="T91" fmla="*/ 737 h 964"/>
                <a:gd name="T92" fmla="*/ 624 w 907"/>
                <a:gd name="T93" fmla="*/ 737 h 964"/>
                <a:gd name="T94" fmla="*/ 624 w 907"/>
                <a:gd name="T95" fmla="*/ 793 h 964"/>
                <a:gd name="T96" fmla="*/ 567 w 907"/>
                <a:gd name="T97" fmla="*/ 793 h 964"/>
                <a:gd name="T98" fmla="*/ 567 w 907"/>
                <a:gd name="T99" fmla="*/ 96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07" h="964">
                  <a:moveTo>
                    <a:pt x="567" y="964"/>
                  </a:moveTo>
                  <a:lnTo>
                    <a:pt x="397" y="964"/>
                  </a:lnTo>
                  <a:lnTo>
                    <a:pt x="397" y="850"/>
                  </a:lnTo>
                  <a:lnTo>
                    <a:pt x="340" y="850"/>
                  </a:lnTo>
                  <a:lnTo>
                    <a:pt x="340" y="793"/>
                  </a:lnTo>
                  <a:lnTo>
                    <a:pt x="283" y="793"/>
                  </a:lnTo>
                  <a:lnTo>
                    <a:pt x="283" y="567"/>
                  </a:lnTo>
                  <a:lnTo>
                    <a:pt x="57" y="567"/>
                  </a:lnTo>
                  <a:lnTo>
                    <a:pt x="57" y="510"/>
                  </a:lnTo>
                  <a:lnTo>
                    <a:pt x="0" y="510"/>
                  </a:lnTo>
                  <a:lnTo>
                    <a:pt x="0" y="453"/>
                  </a:lnTo>
                  <a:lnTo>
                    <a:pt x="57" y="453"/>
                  </a:lnTo>
                  <a:lnTo>
                    <a:pt x="57" y="397"/>
                  </a:lnTo>
                  <a:lnTo>
                    <a:pt x="113" y="397"/>
                  </a:lnTo>
                  <a:lnTo>
                    <a:pt x="113" y="340"/>
                  </a:lnTo>
                  <a:lnTo>
                    <a:pt x="227" y="340"/>
                  </a:lnTo>
                  <a:lnTo>
                    <a:pt x="227" y="283"/>
                  </a:lnTo>
                  <a:lnTo>
                    <a:pt x="397" y="283"/>
                  </a:lnTo>
                  <a:lnTo>
                    <a:pt x="397" y="113"/>
                  </a:lnTo>
                  <a:lnTo>
                    <a:pt x="283" y="113"/>
                  </a:lnTo>
                  <a:lnTo>
                    <a:pt x="283" y="56"/>
                  </a:lnTo>
                  <a:lnTo>
                    <a:pt x="397" y="56"/>
                  </a:lnTo>
                  <a:lnTo>
                    <a:pt x="397" y="0"/>
                  </a:lnTo>
                  <a:lnTo>
                    <a:pt x="567" y="0"/>
                  </a:lnTo>
                  <a:lnTo>
                    <a:pt x="567" y="56"/>
                  </a:lnTo>
                  <a:lnTo>
                    <a:pt x="567" y="113"/>
                  </a:lnTo>
                  <a:lnTo>
                    <a:pt x="624" y="113"/>
                  </a:lnTo>
                  <a:lnTo>
                    <a:pt x="624" y="170"/>
                  </a:lnTo>
                  <a:lnTo>
                    <a:pt x="680" y="170"/>
                  </a:lnTo>
                  <a:lnTo>
                    <a:pt x="680" y="283"/>
                  </a:lnTo>
                  <a:lnTo>
                    <a:pt x="737" y="283"/>
                  </a:lnTo>
                  <a:lnTo>
                    <a:pt x="737" y="340"/>
                  </a:lnTo>
                  <a:lnTo>
                    <a:pt x="794" y="340"/>
                  </a:lnTo>
                  <a:lnTo>
                    <a:pt x="794" y="453"/>
                  </a:lnTo>
                  <a:lnTo>
                    <a:pt x="850" y="453"/>
                  </a:lnTo>
                  <a:lnTo>
                    <a:pt x="850" y="567"/>
                  </a:lnTo>
                  <a:lnTo>
                    <a:pt x="907" y="567"/>
                  </a:lnTo>
                  <a:lnTo>
                    <a:pt x="907" y="623"/>
                  </a:lnTo>
                  <a:lnTo>
                    <a:pt x="850" y="623"/>
                  </a:lnTo>
                  <a:lnTo>
                    <a:pt x="850" y="680"/>
                  </a:lnTo>
                  <a:lnTo>
                    <a:pt x="794" y="680"/>
                  </a:lnTo>
                  <a:lnTo>
                    <a:pt x="794" y="737"/>
                  </a:lnTo>
                  <a:lnTo>
                    <a:pt x="737" y="737"/>
                  </a:lnTo>
                  <a:lnTo>
                    <a:pt x="737" y="793"/>
                  </a:lnTo>
                  <a:lnTo>
                    <a:pt x="680" y="793"/>
                  </a:lnTo>
                  <a:lnTo>
                    <a:pt x="680" y="737"/>
                  </a:lnTo>
                  <a:lnTo>
                    <a:pt x="624" y="737"/>
                  </a:lnTo>
                  <a:lnTo>
                    <a:pt x="624" y="793"/>
                  </a:lnTo>
                  <a:lnTo>
                    <a:pt x="567" y="793"/>
                  </a:lnTo>
                  <a:lnTo>
                    <a:pt x="567" y="96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2" name="Freeform 268"/>
            <p:cNvSpPr>
              <a:spLocks/>
            </p:cNvSpPr>
            <p:nvPr/>
          </p:nvSpPr>
          <p:spPr bwMode="auto">
            <a:xfrm>
              <a:off x="3308" y="1140"/>
              <a:ext cx="396" cy="454"/>
            </a:xfrm>
            <a:custGeom>
              <a:avLst/>
              <a:gdLst>
                <a:gd name="T0" fmla="*/ 340 w 396"/>
                <a:gd name="T1" fmla="*/ 0 h 454"/>
                <a:gd name="T2" fmla="*/ 170 w 396"/>
                <a:gd name="T3" fmla="*/ 0 h 454"/>
                <a:gd name="T4" fmla="*/ 170 w 396"/>
                <a:gd name="T5" fmla="*/ 114 h 454"/>
                <a:gd name="T6" fmla="*/ 113 w 396"/>
                <a:gd name="T7" fmla="*/ 114 h 454"/>
                <a:gd name="T8" fmla="*/ 113 w 396"/>
                <a:gd name="T9" fmla="*/ 170 h 454"/>
                <a:gd name="T10" fmla="*/ 170 w 396"/>
                <a:gd name="T11" fmla="*/ 170 h 454"/>
                <a:gd name="T12" fmla="*/ 170 w 396"/>
                <a:gd name="T13" fmla="*/ 284 h 454"/>
                <a:gd name="T14" fmla="*/ 56 w 396"/>
                <a:gd name="T15" fmla="*/ 284 h 454"/>
                <a:gd name="T16" fmla="*/ 56 w 396"/>
                <a:gd name="T17" fmla="*/ 340 h 454"/>
                <a:gd name="T18" fmla="*/ 0 w 396"/>
                <a:gd name="T19" fmla="*/ 340 h 454"/>
                <a:gd name="T20" fmla="*/ 0 w 396"/>
                <a:gd name="T21" fmla="*/ 397 h 454"/>
                <a:gd name="T22" fmla="*/ 56 w 396"/>
                <a:gd name="T23" fmla="*/ 397 h 454"/>
                <a:gd name="T24" fmla="*/ 56 w 396"/>
                <a:gd name="T25" fmla="*/ 454 h 454"/>
                <a:gd name="T26" fmla="*/ 170 w 396"/>
                <a:gd name="T27" fmla="*/ 454 h 454"/>
                <a:gd name="T28" fmla="*/ 170 w 396"/>
                <a:gd name="T29" fmla="*/ 397 h 454"/>
                <a:gd name="T30" fmla="*/ 340 w 396"/>
                <a:gd name="T31" fmla="*/ 397 h 454"/>
                <a:gd name="T32" fmla="*/ 340 w 396"/>
                <a:gd name="T33" fmla="*/ 340 h 454"/>
                <a:gd name="T34" fmla="*/ 396 w 396"/>
                <a:gd name="T35" fmla="*/ 340 h 454"/>
                <a:gd name="T36" fmla="*/ 396 w 396"/>
                <a:gd name="T37" fmla="*/ 114 h 454"/>
                <a:gd name="T38" fmla="*/ 340 w 396"/>
                <a:gd name="T39" fmla="*/ 114 h 454"/>
                <a:gd name="T40" fmla="*/ 340 w 396"/>
                <a:gd name="T41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6" h="454">
                  <a:moveTo>
                    <a:pt x="340" y="0"/>
                  </a:moveTo>
                  <a:lnTo>
                    <a:pt x="170" y="0"/>
                  </a:lnTo>
                  <a:lnTo>
                    <a:pt x="170" y="114"/>
                  </a:lnTo>
                  <a:lnTo>
                    <a:pt x="113" y="114"/>
                  </a:lnTo>
                  <a:lnTo>
                    <a:pt x="113" y="170"/>
                  </a:lnTo>
                  <a:lnTo>
                    <a:pt x="170" y="170"/>
                  </a:lnTo>
                  <a:lnTo>
                    <a:pt x="170" y="284"/>
                  </a:lnTo>
                  <a:lnTo>
                    <a:pt x="56" y="284"/>
                  </a:lnTo>
                  <a:lnTo>
                    <a:pt x="56" y="340"/>
                  </a:lnTo>
                  <a:lnTo>
                    <a:pt x="0" y="340"/>
                  </a:lnTo>
                  <a:lnTo>
                    <a:pt x="0" y="397"/>
                  </a:lnTo>
                  <a:lnTo>
                    <a:pt x="56" y="397"/>
                  </a:lnTo>
                  <a:lnTo>
                    <a:pt x="56" y="454"/>
                  </a:lnTo>
                  <a:lnTo>
                    <a:pt x="170" y="454"/>
                  </a:lnTo>
                  <a:lnTo>
                    <a:pt x="170" y="397"/>
                  </a:lnTo>
                  <a:lnTo>
                    <a:pt x="340" y="397"/>
                  </a:lnTo>
                  <a:lnTo>
                    <a:pt x="340" y="340"/>
                  </a:lnTo>
                  <a:lnTo>
                    <a:pt x="396" y="340"/>
                  </a:lnTo>
                  <a:lnTo>
                    <a:pt x="396" y="114"/>
                  </a:lnTo>
                  <a:lnTo>
                    <a:pt x="340" y="114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3" name="Rectangle 269"/>
            <p:cNvSpPr>
              <a:spLocks noChangeArrowheads="1"/>
            </p:cNvSpPr>
            <p:nvPr/>
          </p:nvSpPr>
          <p:spPr bwMode="auto">
            <a:xfrm>
              <a:off x="3024" y="1594"/>
              <a:ext cx="113" cy="57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4" name="Rectangle 270"/>
            <p:cNvSpPr>
              <a:spLocks noChangeArrowheads="1"/>
            </p:cNvSpPr>
            <p:nvPr/>
          </p:nvSpPr>
          <p:spPr bwMode="auto">
            <a:xfrm>
              <a:off x="3251" y="1537"/>
              <a:ext cx="57" cy="57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5" name="Freeform 271"/>
            <p:cNvSpPr>
              <a:spLocks/>
            </p:cNvSpPr>
            <p:nvPr/>
          </p:nvSpPr>
          <p:spPr bwMode="auto">
            <a:xfrm>
              <a:off x="4215" y="1197"/>
              <a:ext cx="170" cy="170"/>
            </a:xfrm>
            <a:custGeom>
              <a:avLst/>
              <a:gdLst>
                <a:gd name="T0" fmla="*/ 0 w 170"/>
                <a:gd name="T1" fmla="*/ 170 h 170"/>
                <a:gd name="T2" fmla="*/ 0 w 170"/>
                <a:gd name="T3" fmla="*/ 0 h 170"/>
                <a:gd name="T4" fmla="*/ 170 w 170"/>
                <a:gd name="T5" fmla="*/ 0 h 170"/>
                <a:gd name="T6" fmla="*/ 170 w 170"/>
                <a:gd name="T7" fmla="*/ 57 h 170"/>
                <a:gd name="T8" fmla="*/ 56 w 170"/>
                <a:gd name="T9" fmla="*/ 57 h 170"/>
                <a:gd name="T10" fmla="*/ 56 w 170"/>
                <a:gd name="T11" fmla="*/ 170 h 170"/>
                <a:gd name="T12" fmla="*/ 0 w 170"/>
                <a:gd name="T13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70">
                  <a:moveTo>
                    <a:pt x="0" y="170"/>
                  </a:moveTo>
                  <a:lnTo>
                    <a:pt x="0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56" y="57"/>
                  </a:lnTo>
                  <a:lnTo>
                    <a:pt x="56" y="170"/>
                  </a:lnTo>
                  <a:lnTo>
                    <a:pt x="0" y="17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6" name="Freeform 272"/>
            <p:cNvSpPr>
              <a:spLocks/>
            </p:cNvSpPr>
            <p:nvPr/>
          </p:nvSpPr>
          <p:spPr bwMode="auto">
            <a:xfrm>
              <a:off x="3988" y="1197"/>
              <a:ext cx="113" cy="170"/>
            </a:xfrm>
            <a:custGeom>
              <a:avLst/>
              <a:gdLst>
                <a:gd name="T0" fmla="*/ 0 w 113"/>
                <a:gd name="T1" fmla="*/ 0 h 170"/>
                <a:gd name="T2" fmla="*/ 0 w 113"/>
                <a:gd name="T3" fmla="*/ 170 h 170"/>
                <a:gd name="T4" fmla="*/ 57 w 113"/>
                <a:gd name="T5" fmla="*/ 170 h 170"/>
                <a:gd name="T6" fmla="*/ 57 w 113"/>
                <a:gd name="T7" fmla="*/ 113 h 170"/>
                <a:gd name="T8" fmla="*/ 113 w 113"/>
                <a:gd name="T9" fmla="*/ 113 h 170"/>
                <a:gd name="T10" fmla="*/ 113 w 113"/>
                <a:gd name="T11" fmla="*/ 57 h 170"/>
                <a:gd name="T12" fmla="*/ 57 w 113"/>
                <a:gd name="T13" fmla="*/ 57 h 170"/>
                <a:gd name="T14" fmla="*/ 57 w 113"/>
                <a:gd name="T15" fmla="*/ 0 h 170"/>
                <a:gd name="T16" fmla="*/ 0 w 113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" h="170">
                  <a:moveTo>
                    <a:pt x="0" y="0"/>
                  </a:moveTo>
                  <a:lnTo>
                    <a:pt x="0" y="170"/>
                  </a:lnTo>
                  <a:lnTo>
                    <a:pt x="57" y="170"/>
                  </a:lnTo>
                  <a:lnTo>
                    <a:pt x="57" y="113"/>
                  </a:lnTo>
                  <a:lnTo>
                    <a:pt x="113" y="113"/>
                  </a:lnTo>
                  <a:lnTo>
                    <a:pt x="113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7" name="Rectangle 273"/>
            <p:cNvSpPr>
              <a:spLocks noChangeArrowheads="1"/>
            </p:cNvSpPr>
            <p:nvPr/>
          </p:nvSpPr>
          <p:spPr bwMode="auto">
            <a:xfrm>
              <a:off x="4045" y="1367"/>
              <a:ext cx="56" cy="113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8" name="Rectangle 274"/>
            <p:cNvSpPr>
              <a:spLocks noChangeArrowheads="1"/>
            </p:cNvSpPr>
            <p:nvPr/>
          </p:nvSpPr>
          <p:spPr bwMode="auto">
            <a:xfrm>
              <a:off x="4158" y="1367"/>
              <a:ext cx="57" cy="57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9" name="Freeform 275"/>
            <p:cNvSpPr>
              <a:spLocks/>
            </p:cNvSpPr>
            <p:nvPr/>
          </p:nvSpPr>
          <p:spPr bwMode="auto">
            <a:xfrm>
              <a:off x="3704" y="1367"/>
              <a:ext cx="284" cy="227"/>
            </a:xfrm>
            <a:custGeom>
              <a:avLst/>
              <a:gdLst>
                <a:gd name="T0" fmla="*/ 57 w 284"/>
                <a:gd name="T1" fmla="*/ 57 h 227"/>
                <a:gd name="T2" fmla="*/ 57 w 284"/>
                <a:gd name="T3" fmla="*/ 113 h 227"/>
                <a:gd name="T4" fmla="*/ 0 w 284"/>
                <a:gd name="T5" fmla="*/ 113 h 227"/>
                <a:gd name="T6" fmla="*/ 0 w 284"/>
                <a:gd name="T7" fmla="*/ 170 h 227"/>
                <a:gd name="T8" fmla="*/ 171 w 284"/>
                <a:gd name="T9" fmla="*/ 170 h 227"/>
                <a:gd name="T10" fmla="*/ 171 w 284"/>
                <a:gd name="T11" fmla="*/ 227 h 227"/>
                <a:gd name="T12" fmla="*/ 284 w 284"/>
                <a:gd name="T13" fmla="*/ 227 h 227"/>
                <a:gd name="T14" fmla="*/ 284 w 284"/>
                <a:gd name="T15" fmla="*/ 113 h 227"/>
                <a:gd name="T16" fmla="*/ 227 w 284"/>
                <a:gd name="T17" fmla="*/ 113 h 227"/>
                <a:gd name="T18" fmla="*/ 227 w 284"/>
                <a:gd name="T19" fmla="*/ 57 h 227"/>
                <a:gd name="T20" fmla="*/ 171 w 284"/>
                <a:gd name="T21" fmla="*/ 57 h 227"/>
                <a:gd name="T22" fmla="*/ 171 w 284"/>
                <a:gd name="T23" fmla="*/ 0 h 227"/>
                <a:gd name="T24" fmla="*/ 57 w 284"/>
                <a:gd name="T25" fmla="*/ 0 h 227"/>
                <a:gd name="T26" fmla="*/ 57 w 284"/>
                <a:gd name="T27" fmla="*/ 5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4" h="227">
                  <a:moveTo>
                    <a:pt x="57" y="57"/>
                  </a:moveTo>
                  <a:lnTo>
                    <a:pt x="57" y="113"/>
                  </a:lnTo>
                  <a:lnTo>
                    <a:pt x="0" y="113"/>
                  </a:lnTo>
                  <a:lnTo>
                    <a:pt x="0" y="170"/>
                  </a:lnTo>
                  <a:lnTo>
                    <a:pt x="171" y="170"/>
                  </a:lnTo>
                  <a:lnTo>
                    <a:pt x="171" y="227"/>
                  </a:lnTo>
                  <a:lnTo>
                    <a:pt x="284" y="227"/>
                  </a:lnTo>
                  <a:lnTo>
                    <a:pt x="284" y="113"/>
                  </a:lnTo>
                  <a:lnTo>
                    <a:pt x="227" y="113"/>
                  </a:lnTo>
                  <a:lnTo>
                    <a:pt x="227" y="57"/>
                  </a:lnTo>
                  <a:lnTo>
                    <a:pt x="171" y="57"/>
                  </a:lnTo>
                  <a:lnTo>
                    <a:pt x="171" y="0"/>
                  </a:lnTo>
                  <a:lnTo>
                    <a:pt x="57" y="0"/>
                  </a:lnTo>
                  <a:lnTo>
                    <a:pt x="57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0" name="Freeform 276"/>
            <p:cNvSpPr>
              <a:spLocks/>
            </p:cNvSpPr>
            <p:nvPr/>
          </p:nvSpPr>
          <p:spPr bwMode="auto">
            <a:xfrm>
              <a:off x="3591" y="1594"/>
              <a:ext cx="340" cy="340"/>
            </a:xfrm>
            <a:custGeom>
              <a:avLst/>
              <a:gdLst>
                <a:gd name="T0" fmla="*/ 340 w 340"/>
                <a:gd name="T1" fmla="*/ 57 h 340"/>
                <a:gd name="T2" fmla="*/ 170 w 340"/>
                <a:gd name="T3" fmla="*/ 57 h 340"/>
                <a:gd name="T4" fmla="*/ 170 w 340"/>
                <a:gd name="T5" fmla="*/ 0 h 340"/>
                <a:gd name="T6" fmla="*/ 0 w 340"/>
                <a:gd name="T7" fmla="*/ 0 h 340"/>
                <a:gd name="T8" fmla="*/ 0 w 340"/>
                <a:gd name="T9" fmla="*/ 57 h 340"/>
                <a:gd name="T10" fmla="*/ 57 w 340"/>
                <a:gd name="T11" fmla="*/ 57 h 340"/>
                <a:gd name="T12" fmla="*/ 57 w 340"/>
                <a:gd name="T13" fmla="*/ 113 h 340"/>
                <a:gd name="T14" fmla="*/ 0 w 340"/>
                <a:gd name="T15" fmla="*/ 113 h 340"/>
                <a:gd name="T16" fmla="*/ 0 w 340"/>
                <a:gd name="T17" fmla="*/ 340 h 340"/>
                <a:gd name="T18" fmla="*/ 113 w 340"/>
                <a:gd name="T19" fmla="*/ 340 h 340"/>
                <a:gd name="T20" fmla="*/ 113 w 340"/>
                <a:gd name="T21" fmla="*/ 283 h 340"/>
                <a:gd name="T22" fmla="*/ 170 w 340"/>
                <a:gd name="T23" fmla="*/ 283 h 340"/>
                <a:gd name="T24" fmla="*/ 170 w 340"/>
                <a:gd name="T25" fmla="*/ 227 h 340"/>
                <a:gd name="T26" fmla="*/ 227 w 340"/>
                <a:gd name="T27" fmla="*/ 227 h 340"/>
                <a:gd name="T28" fmla="*/ 227 w 340"/>
                <a:gd name="T29" fmla="*/ 170 h 340"/>
                <a:gd name="T30" fmla="*/ 284 w 340"/>
                <a:gd name="T31" fmla="*/ 170 h 340"/>
                <a:gd name="T32" fmla="*/ 284 w 340"/>
                <a:gd name="T33" fmla="*/ 113 h 340"/>
                <a:gd name="T34" fmla="*/ 340 w 340"/>
                <a:gd name="T35" fmla="*/ 113 h 340"/>
                <a:gd name="T36" fmla="*/ 340 w 340"/>
                <a:gd name="T37" fmla="*/ 57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0" h="340">
                  <a:moveTo>
                    <a:pt x="340" y="57"/>
                  </a:moveTo>
                  <a:lnTo>
                    <a:pt x="170" y="57"/>
                  </a:lnTo>
                  <a:lnTo>
                    <a:pt x="170" y="0"/>
                  </a:lnTo>
                  <a:lnTo>
                    <a:pt x="0" y="0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283"/>
                  </a:lnTo>
                  <a:lnTo>
                    <a:pt x="170" y="283"/>
                  </a:lnTo>
                  <a:lnTo>
                    <a:pt x="170" y="227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284" y="170"/>
                  </a:lnTo>
                  <a:lnTo>
                    <a:pt x="284" y="113"/>
                  </a:lnTo>
                  <a:lnTo>
                    <a:pt x="340" y="113"/>
                  </a:lnTo>
                  <a:lnTo>
                    <a:pt x="340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1" name="Freeform 277"/>
            <p:cNvSpPr>
              <a:spLocks/>
            </p:cNvSpPr>
            <p:nvPr/>
          </p:nvSpPr>
          <p:spPr bwMode="auto">
            <a:xfrm>
              <a:off x="2060" y="2331"/>
              <a:ext cx="227" cy="283"/>
            </a:xfrm>
            <a:custGeom>
              <a:avLst/>
              <a:gdLst>
                <a:gd name="T0" fmla="*/ 57 w 227"/>
                <a:gd name="T1" fmla="*/ 283 h 283"/>
                <a:gd name="T2" fmla="*/ 0 w 227"/>
                <a:gd name="T3" fmla="*/ 283 h 283"/>
                <a:gd name="T4" fmla="*/ 0 w 227"/>
                <a:gd name="T5" fmla="*/ 170 h 283"/>
                <a:gd name="T6" fmla="*/ 57 w 227"/>
                <a:gd name="T7" fmla="*/ 170 h 283"/>
                <a:gd name="T8" fmla="*/ 57 w 227"/>
                <a:gd name="T9" fmla="*/ 113 h 283"/>
                <a:gd name="T10" fmla="*/ 113 w 227"/>
                <a:gd name="T11" fmla="*/ 113 h 283"/>
                <a:gd name="T12" fmla="*/ 113 w 227"/>
                <a:gd name="T13" fmla="*/ 57 h 283"/>
                <a:gd name="T14" fmla="*/ 170 w 227"/>
                <a:gd name="T15" fmla="*/ 57 h 283"/>
                <a:gd name="T16" fmla="*/ 170 w 227"/>
                <a:gd name="T17" fmla="*/ 0 h 283"/>
                <a:gd name="T18" fmla="*/ 227 w 227"/>
                <a:gd name="T19" fmla="*/ 0 h 283"/>
                <a:gd name="T20" fmla="*/ 227 w 227"/>
                <a:gd name="T21" fmla="*/ 170 h 283"/>
                <a:gd name="T22" fmla="*/ 170 w 227"/>
                <a:gd name="T23" fmla="*/ 170 h 283"/>
                <a:gd name="T24" fmla="*/ 170 w 227"/>
                <a:gd name="T25" fmla="*/ 283 h 283"/>
                <a:gd name="T26" fmla="*/ 57 w 227"/>
                <a:gd name="T27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7" h="283">
                  <a:moveTo>
                    <a:pt x="57" y="283"/>
                  </a:moveTo>
                  <a:lnTo>
                    <a:pt x="0" y="283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113"/>
                  </a:lnTo>
                  <a:lnTo>
                    <a:pt x="113" y="113"/>
                  </a:lnTo>
                  <a:lnTo>
                    <a:pt x="113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227" y="0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283"/>
                  </a:lnTo>
                  <a:lnTo>
                    <a:pt x="57" y="28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2" name="Rectangle 278"/>
            <p:cNvSpPr>
              <a:spLocks noChangeArrowheads="1"/>
            </p:cNvSpPr>
            <p:nvPr/>
          </p:nvSpPr>
          <p:spPr bwMode="auto">
            <a:xfrm>
              <a:off x="2287" y="2501"/>
              <a:ext cx="56" cy="113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3" name="Rectangle 279"/>
            <p:cNvSpPr>
              <a:spLocks noChangeArrowheads="1"/>
            </p:cNvSpPr>
            <p:nvPr/>
          </p:nvSpPr>
          <p:spPr bwMode="auto">
            <a:xfrm>
              <a:off x="2400" y="2501"/>
              <a:ext cx="57" cy="57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4" name="Rectangle 280"/>
            <p:cNvSpPr>
              <a:spLocks noChangeArrowheads="1"/>
            </p:cNvSpPr>
            <p:nvPr/>
          </p:nvSpPr>
          <p:spPr bwMode="auto">
            <a:xfrm>
              <a:off x="1890" y="2444"/>
              <a:ext cx="56" cy="113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5" name="Rectangle 281"/>
            <p:cNvSpPr>
              <a:spLocks noChangeArrowheads="1"/>
            </p:cNvSpPr>
            <p:nvPr/>
          </p:nvSpPr>
          <p:spPr bwMode="auto">
            <a:xfrm>
              <a:off x="1720" y="2444"/>
              <a:ext cx="56" cy="113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6" name="Rectangle 282"/>
            <p:cNvSpPr>
              <a:spLocks noChangeArrowheads="1"/>
            </p:cNvSpPr>
            <p:nvPr/>
          </p:nvSpPr>
          <p:spPr bwMode="auto">
            <a:xfrm>
              <a:off x="1833" y="2671"/>
              <a:ext cx="114" cy="57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7" name="Freeform 283"/>
            <p:cNvSpPr>
              <a:spLocks/>
            </p:cNvSpPr>
            <p:nvPr/>
          </p:nvSpPr>
          <p:spPr bwMode="auto">
            <a:xfrm>
              <a:off x="2287" y="2671"/>
              <a:ext cx="170" cy="284"/>
            </a:xfrm>
            <a:custGeom>
              <a:avLst/>
              <a:gdLst>
                <a:gd name="T0" fmla="*/ 170 w 170"/>
                <a:gd name="T1" fmla="*/ 0 h 284"/>
                <a:gd name="T2" fmla="*/ 170 w 170"/>
                <a:gd name="T3" fmla="*/ 114 h 284"/>
                <a:gd name="T4" fmla="*/ 113 w 170"/>
                <a:gd name="T5" fmla="*/ 114 h 284"/>
                <a:gd name="T6" fmla="*/ 113 w 170"/>
                <a:gd name="T7" fmla="*/ 284 h 284"/>
                <a:gd name="T8" fmla="*/ 57 w 170"/>
                <a:gd name="T9" fmla="*/ 284 h 284"/>
                <a:gd name="T10" fmla="*/ 57 w 170"/>
                <a:gd name="T11" fmla="*/ 170 h 284"/>
                <a:gd name="T12" fmla="*/ 0 w 170"/>
                <a:gd name="T13" fmla="*/ 170 h 284"/>
                <a:gd name="T14" fmla="*/ 0 w 170"/>
                <a:gd name="T15" fmla="*/ 114 h 284"/>
                <a:gd name="T16" fmla="*/ 57 w 170"/>
                <a:gd name="T17" fmla="*/ 114 h 284"/>
                <a:gd name="T18" fmla="*/ 57 w 170"/>
                <a:gd name="T19" fmla="*/ 57 h 284"/>
                <a:gd name="T20" fmla="*/ 113 w 170"/>
                <a:gd name="T21" fmla="*/ 57 h 284"/>
                <a:gd name="T22" fmla="*/ 113 w 170"/>
                <a:gd name="T23" fmla="*/ 0 h 284"/>
                <a:gd name="T24" fmla="*/ 170 w 170"/>
                <a:gd name="T25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0" h="284">
                  <a:moveTo>
                    <a:pt x="170" y="0"/>
                  </a:moveTo>
                  <a:lnTo>
                    <a:pt x="170" y="114"/>
                  </a:lnTo>
                  <a:lnTo>
                    <a:pt x="113" y="114"/>
                  </a:lnTo>
                  <a:lnTo>
                    <a:pt x="113" y="284"/>
                  </a:lnTo>
                  <a:lnTo>
                    <a:pt x="57" y="284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8" name="Freeform 284"/>
            <p:cNvSpPr>
              <a:spLocks/>
            </p:cNvSpPr>
            <p:nvPr/>
          </p:nvSpPr>
          <p:spPr bwMode="auto">
            <a:xfrm>
              <a:off x="76" y="4486"/>
              <a:ext cx="1134" cy="680"/>
            </a:xfrm>
            <a:custGeom>
              <a:avLst/>
              <a:gdLst>
                <a:gd name="T0" fmla="*/ 1134 w 1134"/>
                <a:gd name="T1" fmla="*/ 0 h 680"/>
                <a:gd name="T2" fmla="*/ 1134 w 1134"/>
                <a:gd name="T3" fmla="*/ 170 h 680"/>
                <a:gd name="T4" fmla="*/ 1077 w 1134"/>
                <a:gd name="T5" fmla="*/ 170 h 680"/>
                <a:gd name="T6" fmla="*/ 1077 w 1134"/>
                <a:gd name="T7" fmla="*/ 226 h 680"/>
                <a:gd name="T8" fmla="*/ 1020 w 1134"/>
                <a:gd name="T9" fmla="*/ 226 h 680"/>
                <a:gd name="T10" fmla="*/ 1020 w 1134"/>
                <a:gd name="T11" fmla="*/ 170 h 680"/>
                <a:gd name="T12" fmla="*/ 963 w 1134"/>
                <a:gd name="T13" fmla="*/ 170 h 680"/>
                <a:gd name="T14" fmla="*/ 963 w 1134"/>
                <a:gd name="T15" fmla="*/ 226 h 680"/>
                <a:gd name="T16" fmla="*/ 907 w 1134"/>
                <a:gd name="T17" fmla="*/ 226 h 680"/>
                <a:gd name="T18" fmla="*/ 907 w 1134"/>
                <a:gd name="T19" fmla="*/ 283 h 680"/>
                <a:gd name="T20" fmla="*/ 850 w 1134"/>
                <a:gd name="T21" fmla="*/ 283 h 680"/>
                <a:gd name="T22" fmla="*/ 850 w 1134"/>
                <a:gd name="T23" fmla="*/ 340 h 680"/>
                <a:gd name="T24" fmla="*/ 680 w 1134"/>
                <a:gd name="T25" fmla="*/ 340 h 680"/>
                <a:gd name="T26" fmla="*/ 680 w 1134"/>
                <a:gd name="T27" fmla="*/ 397 h 680"/>
                <a:gd name="T28" fmla="*/ 567 w 1134"/>
                <a:gd name="T29" fmla="*/ 397 h 680"/>
                <a:gd name="T30" fmla="*/ 567 w 1134"/>
                <a:gd name="T31" fmla="*/ 453 h 680"/>
                <a:gd name="T32" fmla="*/ 510 w 1134"/>
                <a:gd name="T33" fmla="*/ 453 h 680"/>
                <a:gd name="T34" fmla="*/ 510 w 1134"/>
                <a:gd name="T35" fmla="*/ 567 h 680"/>
                <a:gd name="T36" fmla="*/ 396 w 1134"/>
                <a:gd name="T37" fmla="*/ 567 h 680"/>
                <a:gd name="T38" fmla="*/ 396 w 1134"/>
                <a:gd name="T39" fmla="*/ 623 h 680"/>
                <a:gd name="T40" fmla="*/ 283 w 1134"/>
                <a:gd name="T41" fmla="*/ 623 h 680"/>
                <a:gd name="T42" fmla="*/ 283 w 1134"/>
                <a:gd name="T43" fmla="*/ 510 h 680"/>
                <a:gd name="T44" fmla="*/ 226 w 1134"/>
                <a:gd name="T45" fmla="*/ 510 h 680"/>
                <a:gd name="T46" fmla="*/ 226 w 1134"/>
                <a:gd name="T47" fmla="*/ 567 h 680"/>
                <a:gd name="T48" fmla="*/ 170 w 1134"/>
                <a:gd name="T49" fmla="*/ 567 h 680"/>
                <a:gd name="T50" fmla="*/ 170 w 1134"/>
                <a:gd name="T51" fmla="*/ 623 h 680"/>
                <a:gd name="T52" fmla="*/ 113 w 1134"/>
                <a:gd name="T53" fmla="*/ 623 h 680"/>
                <a:gd name="T54" fmla="*/ 113 w 1134"/>
                <a:gd name="T55" fmla="*/ 680 h 680"/>
                <a:gd name="T56" fmla="*/ 0 w 1134"/>
                <a:gd name="T57" fmla="*/ 680 h 680"/>
                <a:gd name="T58" fmla="*/ 0 w 1134"/>
                <a:gd name="T59" fmla="*/ 623 h 680"/>
                <a:gd name="T60" fmla="*/ 56 w 1134"/>
                <a:gd name="T61" fmla="*/ 623 h 680"/>
                <a:gd name="T62" fmla="*/ 56 w 1134"/>
                <a:gd name="T63" fmla="*/ 567 h 680"/>
                <a:gd name="T64" fmla="*/ 113 w 1134"/>
                <a:gd name="T65" fmla="*/ 567 h 680"/>
                <a:gd name="T66" fmla="*/ 113 w 1134"/>
                <a:gd name="T67" fmla="*/ 510 h 680"/>
                <a:gd name="T68" fmla="*/ 170 w 1134"/>
                <a:gd name="T69" fmla="*/ 510 h 680"/>
                <a:gd name="T70" fmla="*/ 170 w 1134"/>
                <a:gd name="T71" fmla="*/ 453 h 680"/>
                <a:gd name="T72" fmla="*/ 226 w 1134"/>
                <a:gd name="T73" fmla="*/ 453 h 680"/>
                <a:gd name="T74" fmla="*/ 226 w 1134"/>
                <a:gd name="T75" fmla="*/ 397 h 680"/>
                <a:gd name="T76" fmla="*/ 283 w 1134"/>
                <a:gd name="T77" fmla="*/ 397 h 680"/>
                <a:gd name="T78" fmla="*/ 283 w 1134"/>
                <a:gd name="T79" fmla="*/ 340 h 680"/>
                <a:gd name="T80" fmla="*/ 453 w 1134"/>
                <a:gd name="T81" fmla="*/ 340 h 680"/>
                <a:gd name="T82" fmla="*/ 453 w 1134"/>
                <a:gd name="T83" fmla="*/ 397 h 680"/>
                <a:gd name="T84" fmla="*/ 510 w 1134"/>
                <a:gd name="T85" fmla="*/ 397 h 680"/>
                <a:gd name="T86" fmla="*/ 510 w 1134"/>
                <a:gd name="T87" fmla="*/ 340 h 680"/>
                <a:gd name="T88" fmla="*/ 453 w 1134"/>
                <a:gd name="T89" fmla="*/ 340 h 680"/>
                <a:gd name="T90" fmla="*/ 453 w 1134"/>
                <a:gd name="T91" fmla="*/ 283 h 680"/>
                <a:gd name="T92" fmla="*/ 510 w 1134"/>
                <a:gd name="T93" fmla="*/ 283 h 680"/>
                <a:gd name="T94" fmla="*/ 510 w 1134"/>
                <a:gd name="T95" fmla="*/ 226 h 680"/>
                <a:gd name="T96" fmla="*/ 737 w 1134"/>
                <a:gd name="T97" fmla="*/ 226 h 680"/>
                <a:gd name="T98" fmla="*/ 737 w 1134"/>
                <a:gd name="T99" fmla="*/ 170 h 680"/>
                <a:gd name="T100" fmla="*/ 793 w 1134"/>
                <a:gd name="T101" fmla="*/ 170 h 680"/>
                <a:gd name="T102" fmla="*/ 793 w 1134"/>
                <a:gd name="T103" fmla="*/ 226 h 680"/>
                <a:gd name="T104" fmla="*/ 850 w 1134"/>
                <a:gd name="T105" fmla="*/ 226 h 680"/>
                <a:gd name="T106" fmla="*/ 850 w 1134"/>
                <a:gd name="T107" fmla="*/ 113 h 680"/>
                <a:gd name="T108" fmla="*/ 907 w 1134"/>
                <a:gd name="T109" fmla="*/ 113 h 680"/>
                <a:gd name="T110" fmla="*/ 907 w 1134"/>
                <a:gd name="T111" fmla="*/ 56 h 680"/>
                <a:gd name="T112" fmla="*/ 1020 w 1134"/>
                <a:gd name="T113" fmla="*/ 56 h 680"/>
                <a:gd name="T114" fmla="*/ 1020 w 1134"/>
                <a:gd name="T115" fmla="*/ 0 h 680"/>
                <a:gd name="T116" fmla="*/ 1134 w 1134"/>
                <a:gd name="T117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34" h="680">
                  <a:moveTo>
                    <a:pt x="1134" y="0"/>
                  </a:moveTo>
                  <a:lnTo>
                    <a:pt x="1134" y="170"/>
                  </a:lnTo>
                  <a:lnTo>
                    <a:pt x="1077" y="170"/>
                  </a:lnTo>
                  <a:lnTo>
                    <a:pt x="1077" y="226"/>
                  </a:lnTo>
                  <a:lnTo>
                    <a:pt x="1020" y="226"/>
                  </a:lnTo>
                  <a:lnTo>
                    <a:pt x="1020" y="170"/>
                  </a:lnTo>
                  <a:lnTo>
                    <a:pt x="963" y="170"/>
                  </a:lnTo>
                  <a:lnTo>
                    <a:pt x="963" y="226"/>
                  </a:lnTo>
                  <a:lnTo>
                    <a:pt x="907" y="226"/>
                  </a:lnTo>
                  <a:lnTo>
                    <a:pt x="907" y="283"/>
                  </a:lnTo>
                  <a:lnTo>
                    <a:pt x="850" y="283"/>
                  </a:lnTo>
                  <a:lnTo>
                    <a:pt x="850" y="340"/>
                  </a:lnTo>
                  <a:lnTo>
                    <a:pt x="680" y="340"/>
                  </a:lnTo>
                  <a:lnTo>
                    <a:pt x="680" y="397"/>
                  </a:lnTo>
                  <a:lnTo>
                    <a:pt x="567" y="397"/>
                  </a:lnTo>
                  <a:lnTo>
                    <a:pt x="567" y="453"/>
                  </a:lnTo>
                  <a:lnTo>
                    <a:pt x="510" y="453"/>
                  </a:lnTo>
                  <a:lnTo>
                    <a:pt x="510" y="567"/>
                  </a:lnTo>
                  <a:lnTo>
                    <a:pt x="396" y="567"/>
                  </a:lnTo>
                  <a:lnTo>
                    <a:pt x="396" y="623"/>
                  </a:lnTo>
                  <a:lnTo>
                    <a:pt x="283" y="623"/>
                  </a:lnTo>
                  <a:lnTo>
                    <a:pt x="283" y="510"/>
                  </a:lnTo>
                  <a:lnTo>
                    <a:pt x="226" y="510"/>
                  </a:lnTo>
                  <a:lnTo>
                    <a:pt x="226" y="567"/>
                  </a:lnTo>
                  <a:lnTo>
                    <a:pt x="170" y="567"/>
                  </a:lnTo>
                  <a:lnTo>
                    <a:pt x="170" y="623"/>
                  </a:lnTo>
                  <a:lnTo>
                    <a:pt x="113" y="623"/>
                  </a:lnTo>
                  <a:lnTo>
                    <a:pt x="113" y="680"/>
                  </a:lnTo>
                  <a:lnTo>
                    <a:pt x="0" y="680"/>
                  </a:lnTo>
                  <a:lnTo>
                    <a:pt x="0" y="623"/>
                  </a:lnTo>
                  <a:lnTo>
                    <a:pt x="56" y="623"/>
                  </a:lnTo>
                  <a:lnTo>
                    <a:pt x="56" y="567"/>
                  </a:lnTo>
                  <a:lnTo>
                    <a:pt x="113" y="567"/>
                  </a:lnTo>
                  <a:lnTo>
                    <a:pt x="113" y="510"/>
                  </a:lnTo>
                  <a:lnTo>
                    <a:pt x="170" y="510"/>
                  </a:lnTo>
                  <a:lnTo>
                    <a:pt x="170" y="453"/>
                  </a:lnTo>
                  <a:lnTo>
                    <a:pt x="226" y="453"/>
                  </a:lnTo>
                  <a:lnTo>
                    <a:pt x="226" y="397"/>
                  </a:lnTo>
                  <a:lnTo>
                    <a:pt x="283" y="397"/>
                  </a:lnTo>
                  <a:lnTo>
                    <a:pt x="283" y="340"/>
                  </a:lnTo>
                  <a:lnTo>
                    <a:pt x="453" y="340"/>
                  </a:lnTo>
                  <a:lnTo>
                    <a:pt x="453" y="397"/>
                  </a:lnTo>
                  <a:lnTo>
                    <a:pt x="510" y="397"/>
                  </a:lnTo>
                  <a:lnTo>
                    <a:pt x="510" y="340"/>
                  </a:lnTo>
                  <a:lnTo>
                    <a:pt x="453" y="340"/>
                  </a:lnTo>
                  <a:lnTo>
                    <a:pt x="453" y="283"/>
                  </a:lnTo>
                  <a:lnTo>
                    <a:pt x="510" y="283"/>
                  </a:lnTo>
                  <a:lnTo>
                    <a:pt x="510" y="226"/>
                  </a:lnTo>
                  <a:lnTo>
                    <a:pt x="737" y="226"/>
                  </a:lnTo>
                  <a:lnTo>
                    <a:pt x="737" y="170"/>
                  </a:lnTo>
                  <a:lnTo>
                    <a:pt x="793" y="170"/>
                  </a:lnTo>
                  <a:lnTo>
                    <a:pt x="793" y="226"/>
                  </a:lnTo>
                  <a:lnTo>
                    <a:pt x="850" y="226"/>
                  </a:lnTo>
                  <a:lnTo>
                    <a:pt x="850" y="113"/>
                  </a:lnTo>
                  <a:lnTo>
                    <a:pt x="907" y="113"/>
                  </a:lnTo>
                  <a:lnTo>
                    <a:pt x="907" y="56"/>
                  </a:lnTo>
                  <a:lnTo>
                    <a:pt x="1020" y="56"/>
                  </a:lnTo>
                  <a:lnTo>
                    <a:pt x="1020" y="0"/>
                  </a:lnTo>
                  <a:lnTo>
                    <a:pt x="1134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9" name="Freeform 285"/>
            <p:cNvSpPr>
              <a:spLocks/>
            </p:cNvSpPr>
            <p:nvPr/>
          </p:nvSpPr>
          <p:spPr bwMode="auto">
            <a:xfrm>
              <a:off x="1210" y="4259"/>
              <a:ext cx="567" cy="737"/>
            </a:xfrm>
            <a:custGeom>
              <a:avLst/>
              <a:gdLst>
                <a:gd name="T0" fmla="*/ 283 w 567"/>
                <a:gd name="T1" fmla="*/ 0 h 737"/>
                <a:gd name="T2" fmla="*/ 283 w 567"/>
                <a:gd name="T3" fmla="*/ 57 h 737"/>
                <a:gd name="T4" fmla="*/ 340 w 567"/>
                <a:gd name="T5" fmla="*/ 57 h 737"/>
                <a:gd name="T6" fmla="*/ 340 w 567"/>
                <a:gd name="T7" fmla="*/ 113 h 737"/>
                <a:gd name="T8" fmla="*/ 510 w 567"/>
                <a:gd name="T9" fmla="*/ 113 h 737"/>
                <a:gd name="T10" fmla="*/ 510 w 567"/>
                <a:gd name="T11" fmla="*/ 227 h 737"/>
                <a:gd name="T12" fmla="*/ 453 w 567"/>
                <a:gd name="T13" fmla="*/ 227 h 737"/>
                <a:gd name="T14" fmla="*/ 453 w 567"/>
                <a:gd name="T15" fmla="*/ 340 h 737"/>
                <a:gd name="T16" fmla="*/ 567 w 567"/>
                <a:gd name="T17" fmla="*/ 340 h 737"/>
                <a:gd name="T18" fmla="*/ 567 w 567"/>
                <a:gd name="T19" fmla="*/ 453 h 737"/>
                <a:gd name="T20" fmla="*/ 510 w 567"/>
                <a:gd name="T21" fmla="*/ 453 h 737"/>
                <a:gd name="T22" fmla="*/ 510 w 567"/>
                <a:gd name="T23" fmla="*/ 624 h 737"/>
                <a:gd name="T24" fmla="*/ 453 w 567"/>
                <a:gd name="T25" fmla="*/ 624 h 737"/>
                <a:gd name="T26" fmla="*/ 453 w 567"/>
                <a:gd name="T27" fmla="*/ 680 h 737"/>
                <a:gd name="T28" fmla="*/ 396 w 567"/>
                <a:gd name="T29" fmla="*/ 680 h 737"/>
                <a:gd name="T30" fmla="*/ 396 w 567"/>
                <a:gd name="T31" fmla="*/ 624 h 737"/>
                <a:gd name="T32" fmla="*/ 226 w 567"/>
                <a:gd name="T33" fmla="*/ 624 h 737"/>
                <a:gd name="T34" fmla="*/ 226 w 567"/>
                <a:gd name="T35" fmla="*/ 737 h 737"/>
                <a:gd name="T36" fmla="*/ 170 w 567"/>
                <a:gd name="T37" fmla="*/ 737 h 737"/>
                <a:gd name="T38" fmla="*/ 170 w 567"/>
                <a:gd name="T39" fmla="*/ 567 h 737"/>
                <a:gd name="T40" fmla="*/ 226 w 567"/>
                <a:gd name="T41" fmla="*/ 567 h 737"/>
                <a:gd name="T42" fmla="*/ 226 w 567"/>
                <a:gd name="T43" fmla="*/ 510 h 737"/>
                <a:gd name="T44" fmla="*/ 170 w 567"/>
                <a:gd name="T45" fmla="*/ 510 h 737"/>
                <a:gd name="T46" fmla="*/ 170 w 567"/>
                <a:gd name="T47" fmla="*/ 453 h 737"/>
                <a:gd name="T48" fmla="*/ 283 w 567"/>
                <a:gd name="T49" fmla="*/ 453 h 737"/>
                <a:gd name="T50" fmla="*/ 283 w 567"/>
                <a:gd name="T51" fmla="*/ 397 h 737"/>
                <a:gd name="T52" fmla="*/ 170 w 567"/>
                <a:gd name="T53" fmla="*/ 397 h 737"/>
                <a:gd name="T54" fmla="*/ 170 w 567"/>
                <a:gd name="T55" fmla="*/ 340 h 737"/>
                <a:gd name="T56" fmla="*/ 113 w 567"/>
                <a:gd name="T57" fmla="*/ 340 h 737"/>
                <a:gd name="T58" fmla="*/ 113 w 567"/>
                <a:gd name="T59" fmla="*/ 397 h 737"/>
                <a:gd name="T60" fmla="*/ 56 w 567"/>
                <a:gd name="T61" fmla="*/ 397 h 737"/>
                <a:gd name="T62" fmla="*/ 56 w 567"/>
                <a:gd name="T63" fmla="*/ 340 h 737"/>
                <a:gd name="T64" fmla="*/ 0 w 567"/>
                <a:gd name="T65" fmla="*/ 340 h 737"/>
                <a:gd name="T66" fmla="*/ 0 w 567"/>
                <a:gd name="T67" fmla="*/ 170 h 737"/>
                <a:gd name="T68" fmla="*/ 56 w 567"/>
                <a:gd name="T69" fmla="*/ 170 h 737"/>
                <a:gd name="T70" fmla="*/ 56 w 567"/>
                <a:gd name="T71" fmla="*/ 113 h 737"/>
                <a:gd name="T72" fmla="*/ 170 w 567"/>
                <a:gd name="T73" fmla="*/ 113 h 737"/>
                <a:gd name="T74" fmla="*/ 170 w 567"/>
                <a:gd name="T75" fmla="*/ 57 h 737"/>
                <a:gd name="T76" fmla="*/ 226 w 567"/>
                <a:gd name="T77" fmla="*/ 57 h 737"/>
                <a:gd name="T78" fmla="*/ 226 w 567"/>
                <a:gd name="T79" fmla="*/ 0 h 737"/>
                <a:gd name="T80" fmla="*/ 283 w 567"/>
                <a:gd name="T81" fmla="*/ 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67" h="737">
                  <a:moveTo>
                    <a:pt x="283" y="0"/>
                  </a:moveTo>
                  <a:lnTo>
                    <a:pt x="283" y="57"/>
                  </a:lnTo>
                  <a:lnTo>
                    <a:pt x="340" y="57"/>
                  </a:lnTo>
                  <a:lnTo>
                    <a:pt x="340" y="113"/>
                  </a:lnTo>
                  <a:lnTo>
                    <a:pt x="510" y="113"/>
                  </a:lnTo>
                  <a:lnTo>
                    <a:pt x="510" y="227"/>
                  </a:lnTo>
                  <a:lnTo>
                    <a:pt x="453" y="227"/>
                  </a:lnTo>
                  <a:lnTo>
                    <a:pt x="453" y="340"/>
                  </a:lnTo>
                  <a:lnTo>
                    <a:pt x="567" y="340"/>
                  </a:lnTo>
                  <a:lnTo>
                    <a:pt x="567" y="453"/>
                  </a:lnTo>
                  <a:lnTo>
                    <a:pt x="510" y="453"/>
                  </a:lnTo>
                  <a:lnTo>
                    <a:pt x="510" y="624"/>
                  </a:lnTo>
                  <a:lnTo>
                    <a:pt x="453" y="624"/>
                  </a:lnTo>
                  <a:lnTo>
                    <a:pt x="453" y="680"/>
                  </a:lnTo>
                  <a:lnTo>
                    <a:pt x="396" y="680"/>
                  </a:lnTo>
                  <a:lnTo>
                    <a:pt x="396" y="624"/>
                  </a:lnTo>
                  <a:lnTo>
                    <a:pt x="226" y="624"/>
                  </a:lnTo>
                  <a:lnTo>
                    <a:pt x="226" y="737"/>
                  </a:lnTo>
                  <a:lnTo>
                    <a:pt x="170" y="737"/>
                  </a:lnTo>
                  <a:lnTo>
                    <a:pt x="170" y="567"/>
                  </a:lnTo>
                  <a:lnTo>
                    <a:pt x="226" y="567"/>
                  </a:lnTo>
                  <a:lnTo>
                    <a:pt x="226" y="510"/>
                  </a:lnTo>
                  <a:lnTo>
                    <a:pt x="170" y="510"/>
                  </a:lnTo>
                  <a:lnTo>
                    <a:pt x="170" y="453"/>
                  </a:lnTo>
                  <a:lnTo>
                    <a:pt x="283" y="453"/>
                  </a:lnTo>
                  <a:lnTo>
                    <a:pt x="283" y="397"/>
                  </a:lnTo>
                  <a:lnTo>
                    <a:pt x="170" y="397"/>
                  </a:lnTo>
                  <a:lnTo>
                    <a:pt x="170" y="340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56" y="397"/>
                  </a:lnTo>
                  <a:lnTo>
                    <a:pt x="56" y="340"/>
                  </a:lnTo>
                  <a:lnTo>
                    <a:pt x="0" y="340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113"/>
                  </a:lnTo>
                  <a:lnTo>
                    <a:pt x="170" y="113"/>
                  </a:lnTo>
                  <a:lnTo>
                    <a:pt x="170" y="57"/>
                  </a:lnTo>
                  <a:lnTo>
                    <a:pt x="226" y="57"/>
                  </a:lnTo>
                  <a:lnTo>
                    <a:pt x="226" y="0"/>
                  </a:lnTo>
                  <a:lnTo>
                    <a:pt x="283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0" name="Freeform 286"/>
            <p:cNvSpPr>
              <a:spLocks/>
            </p:cNvSpPr>
            <p:nvPr/>
          </p:nvSpPr>
          <p:spPr bwMode="auto">
            <a:xfrm>
              <a:off x="1323" y="4429"/>
              <a:ext cx="1814" cy="907"/>
            </a:xfrm>
            <a:custGeom>
              <a:avLst/>
              <a:gdLst>
                <a:gd name="T0" fmla="*/ 1814 w 1814"/>
                <a:gd name="T1" fmla="*/ 57 h 907"/>
                <a:gd name="T2" fmla="*/ 1644 w 1814"/>
                <a:gd name="T3" fmla="*/ 0 h 907"/>
                <a:gd name="T4" fmla="*/ 1588 w 1814"/>
                <a:gd name="T5" fmla="*/ 57 h 907"/>
                <a:gd name="T6" fmla="*/ 1474 w 1814"/>
                <a:gd name="T7" fmla="*/ 113 h 907"/>
                <a:gd name="T8" fmla="*/ 1361 w 1814"/>
                <a:gd name="T9" fmla="*/ 170 h 907"/>
                <a:gd name="T10" fmla="*/ 1304 w 1814"/>
                <a:gd name="T11" fmla="*/ 283 h 907"/>
                <a:gd name="T12" fmla="*/ 1191 w 1814"/>
                <a:gd name="T13" fmla="*/ 397 h 907"/>
                <a:gd name="T14" fmla="*/ 964 w 1814"/>
                <a:gd name="T15" fmla="*/ 340 h 907"/>
                <a:gd name="T16" fmla="*/ 737 w 1814"/>
                <a:gd name="T17" fmla="*/ 283 h 907"/>
                <a:gd name="T18" fmla="*/ 624 w 1814"/>
                <a:gd name="T19" fmla="*/ 340 h 907"/>
                <a:gd name="T20" fmla="*/ 567 w 1814"/>
                <a:gd name="T21" fmla="*/ 283 h 907"/>
                <a:gd name="T22" fmla="*/ 397 w 1814"/>
                <a:gd name="T23" fmla="*/ 454 h 907"/>
                <a:gd name="T24" fmla="*/ 340 w 1814"/>
                <a:gd name="T25" fmla="*/ 510 h 907"/>
                <a:gd name="T26" fmla="*/ 283 w 1814"/>
                <a:gd name="T27" fmla="*/ 454 h 907"/>
                <a:gd name="T28" fmla="*/ 113 w 1814"/>
                <a:gd name="T29" fmla="*/ 567 h 907"/>
                <a:gd name="T30" fmla="*/ 57 w 1814"/>
                <a:gd name="T31" fmla="*/ 624 h 907"/>
                <a:gd name="T32" fmla="*/ 113 w 1814"/>
                <a:gd name="T33" fmla="*/ 680 h 907"/>
                <a:gd name="T34" fmla="*/ 57 w 1814"/>
                <a:gd name="T35" fmla="*/ 737 h 907"/>
                <a:gd name="T36" fmla="*/ 0 w 1814"/>
                <a:gd name="T37" fmla="*/ 850 h 907"/>
                <a:gd name="T38" fmla="*/ 113 w 1814"/>
                <a:gd name="T39" fmla="*/ 907 h 907"/>
                <a:gd name="T40" fmla="*/ 170 w 1814"/>
                <a:gd name="T41" fmla="*/ 850 h 907"/>
                <a:gd name="T42" fmla="*/ 454 w 1814"/>
                <a:gd name="T43" fmla="*/ 794 h 907"/>
                <a:gd name="T44" fmla="*/ 1021 w 1814"/>
                <a:gd name="T45" fmla="*/ 737 h 907"/>
                <a:gd name="T46" fmla="*/ 1361 w 1814"/>
                <a:gd name="T47" fmla="*/ 680 h 907"/>
                <a:gd name="T48" fmla="*/ 1417 w 1814"/>
                <a:gd name="T49" fmla="*/ 737 h 907"/>
                <a:gd name="T50" fmla="*/ 1531 w 1814"/>
                <a:gd name="T51" fmla="*/ 680 h 907"/>
                <a:gd name="T52" fmla="*/ 1588 w 1814"/>
                <a:gd name="T53" fmla="*/ 624 h 907"/>
                <a:gd name="T54" fmla="*/ 1644 w 1814"/>
                <a:gd name="T55" fmla="*/ 567 h 907"/>
                <a:gd name="T56" fmla="*/ 1701 w 1814"/>
                <a:gd name="T57" fmla="*/ 510 h 907"/>
                <a:gd name="T58" fmla="*/ 1644 w 1814"/>
                <a:gd name="T59" fmla="*/ 397 h 907"/>
                <a:gd name="T60" fmla="*/ 1588 w 1814"/>
                <a:gd name="T61" fmla="*/ 283 h 907"/>
                <a:gd name="T62" fmla="*/ 1531 w 1814"/>
                <a:gd name="T63" fmla="*/ 227 h 907"/>
                <a:gd name="T64" fmla="*/ 1644 w 1814"/>
                <a:gd name="T65" fmla="*/ 17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14" h="907">
                  <a:moveTo>
                    <a:pt x="1814" y="170"/>
                  </a:moveTo>
                  <a:lnTo>
                    <a:pt x="1814" y="57"/>
                  </a:lnTo>
                  <a:lnTo>
                    <a:pt x="1644" y="57"/>
                  </a:lnTo>
                  <a:lnTo>
                    <a:pt x="1644" y="0"/>
                  </a:lnTo>
                  <a:lnTo>
                    <a:pt x="1588" y="0"/>
                  </a:lnTo>
                  <a:lnTo>
                    <a:pt x="1588" y="57"/>
                  </a:lnTo>
                  <a:lnTo>
                    <a:pt x="1474" y="57"/>
                  </a:lnTo>
                  <a:lnTo>
                    <a:pt x="1474" y="113"/>
                  </a:lnTo>
                  <a:lnTo>
                    <a:pt x="1361" y="113"/>
                  </a:lnTo>
                  <a:lnTo>
                    <a:pt x="1361" y="170"/>
                  </a:lnTo>
                  <a:lnTo>
                    <a:pt x="1304" y="170"/>
                  </a:lnTo>
                  <a:lnTo>
                    <a:pt x="1304" y="283"/>
                  </a:lnTo>
                  <a:lnTo>
                    <a:pt x="1191" y="283"/>
                  </a:lnTo>
                  <a:lnTo>
                    <a:pt x="1191" y="397"/>
                  </a:lnTo>
                  <a:lnTo>
                    <a:pt x="964" y="397"/>
                  </a:lnTo>
                  <a:lnTo>
                    <a:pt x="964" y="340"/>
                  </a:lnTo>
                  <a:lnTo>
                    <a:pt x="737" y="340"/>
                  </a:lnTo>
                  <a:lnTo>
                    <a:pt x="737" y="283"/>
                  </a:lnTo>
                  <a:lnTo>
                    <a:pt x="624" y="283"/>
                  </a:lnTo>
                  <a:lnTo>
                    <a:pt x="624" y="340"/>
                  </a:lnTo>
                  <a:lnTo>
                    <a:pt x="567" y="340"/>
                  </a:lnTo>
                  <a:lnTo>
                    <a:pt x="567" y="283"/>
                  </a:lnTo>
                  <a:lnTo>
                    <a:pt x="397" y="283"/>
                  </a:lnTo>
                  <a:lnTo>
                    <a:pt x="397" y="454"/>
                  </a:lnTo>
                  <a:lnTo>
                    <a:pt x="340" y="454"/>
                  </a:lnTo>
                  <a:lnTo>
                    <a:pt x="340" y="510"/>
                  </a:lnTo>
                  <a:lnTo>
                    <a:pt x="283" y="510"/>
                  </a:lnTo>
                  <a:lnTo>
                    <a:pt x="283" y="454"/>
                  </a:lnTo>
                  <a:lnTo>
                    <a:pt x="113" y="454"/>
                  </a:lnTo>
                  <a:lnTo>
                    <a:pt x="113" y="567"/>
                  </a:lnTo>
                  <a:lnTo>
                    <a:pt x="57" y="567"/>
                  </a:lnTo>
                  <a:lnTo>
                    <a:pt x="57" y="624"/>
                  </a:lnTo>
                  <a:lnTo>
                    <a:pt x="113" y="624"/>
                  </a:lnTo>
                  <a:lnTo>
                    <a:pt x="113" y="680"/>
                  </a:lnTo>
                  <a:lnTo>
                    <a:pt x="57" y="680"/>
                  </a:lnTo>
                  <a:lnTo>
                    <a:pt x="57" y="737"/>
                  </a:lnTo>
                  <a:lnTo>
                    <a:pt x="0" y="737"/>
                  </a:lnTo>
                  <a:lnTo>
                    <a:pt x="0" y="850"/>
                  </a:lnTo>
                  <a:lnTo>
                    <a:pt x="113" y="850"/>
                  </a:lnTo>
                  <a:lnTo>
                    <a:pt x="113" y="907"/>
                  </a:lnTo>
                  <a:lnTo>
                    <a:pt x="170" y="907"/>
                  </a:lnTo>
                  <a:lnTo>
                    <a:pt x="170" y="850"/>
                  </a:lnTo>
                  <a:lnTo>
                    <a:pt x="454" y="850"/>
                  </a:lnTo>
                  <a:lnTo>
                    <a:pt x="454" y="794"/>
                  </a:lnTo>
                  <a:lnTo>
                    <a:pt x="1021" y="794"/>
                  </a:lnTo>
                  <a:lnTo>
                    <a:pt x="1021" y="737"/>
                  </a:lnTo>
                  <a:lnTo>
                    <a:pt x="1361" y="737"/>
                  </a:lnTo>
                  <a:lnTo>
                    <a:pt x="1361" y="680"/>
                  </a:lnTo>
                  <a:lnTo>
                    <a:pt x="1417" y="680"/>
                  </a:lnTo>
                  <a:lnTo>
                    <a:pt x="1417" y="737"/>
                  </a:lnTo>
                  <a:lnTo>
                    <a:pt x="1531" y="737"/>
                  </a:lnTo>
                  <a:lnTo>
                    <a:pt x="1531" y="680"/>
                  </a:lnTo>
                  <a:lnTo>
                    <a:pt x="1588" y="680"/>
                  </a:lnTo>
                  <a:lnTo>
                    <a:pt x="1588" y="624"/>
                  </a:lnTo>
                  <a:lnTo>
                    <a:pt x="1644" y="624"/>
                  </a:lnTo>
                  <a:lnTo>
                    <a:pt x="1644" y="567"/>
                  </a:lnTo>
                  <a:lnTo>
                    <a:pt x="1701" y="567"/>
                  </a:lnTo>
                  <a:lnTo>
                    <a:pt x="1701" y="510"/>
                  </a:lnTo>
                  <a:lnTo>
                    <a:pt x="1644" y="510"/>
                  </a:lnTo>
                  <a:lnTo>
                    <a:pt x="1644" y="397"/>
                  </a:lnTo>
                  <a:lnTo>
                    <a:pt x="1588" y="397"/>
                  </a:lnTo>
                  <a:lnTo>
                    <a:pt x="1588" y="283"/>
                  </a:lnTo>
                  <a:lnTo>
                    <a:pt x="1531" y="283"/>
                  </a:lnTo>
                  <a:lnTo>
                    <a:pt x="1531" y="227"/>
                  </a:lnTo>
                  <a:lnTo>
                    <a:pt x="1644" y="227"/>
                  </a:lnTo>
                  <a:lnTo>
                    <a:pt x="1644" y="170"/>
                  </a:lnTo>
                  <a:lnTo>
                    <a:pt x="1814" y="17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1" name="Freeform 287"/>
            <p:cNvSpPr>
              <a:spLocks/>
            </p:cNvSpPr>
            <p:nvPr/>
          </p:nvSpPr>
          <p:spPr bwMode="auto">
            <a:xfrm>
              <a:off x="1493" y="3919"/>
              <a:ext cx="1474" cy="907"/>
            </a:xfrm>
            <a:custGeom>
              <a:avLst/>
              <a:gdLst>
                <a:gd name="T0" fmla="*/ 397 w 1474"/>
                <a:gd name="T1" fmla="*/ 113 h 907"/>
                <a:gd name="T2" fmla="*/ 454 w 1474"/>
                <a:gd name="T3" fmla="*/ 170 h 907"/>
                <a:gd name="T4" fmla="*/ 510 w 1474"/>
                <a:gd name="T5" fmla="*/ 113 h 907"/>
                <a:gd name="T6" fmla="*/ 567 w 1474"/>
                <a:gd name="T7" fmla="*/ 56 h 907"/>
                <a:gd name="T8" fmla="*/ 624 w 1474"/>
                <a:gd name="T9" fmla="*/ 113 h 907"/>
                <a:gd name="T10" fmla="*/ 680 w 1474"/>
                <a:gd name="T11" fmla="*/ 170 h 907"/>
                <a:gd name="T12" fmla="*/ 737 w 1474"/>
                <a:gd name="T13" fmla="*/ 510 h 907"/>
                <a:gd name="T14" fmla="*/ 794 w 1474"/>
                <a:gd name="T15" fmla="*/ 567 h 907"/>
                <a:gd name="T16" fmla="*/ 851 w 1474"/>
                <a:gd name="T17" fmla="*/ 623 h 907"/>
                <a:gd name="T18" fmla="*/ 907 w 1474"/>
                <a:gd name="T19" fmla="*/ 567 h 907"/>
                <a:gd name="T20" fmla="*/ 1021 w 1474"/>
                <a:gd name="T21" fmla="*/ 510 h 907"/>
                <a:gd name="T22" fmla="*/ 1134 w 1474"/>
                <a:gd name="T23" fmla="*/ 453 h 907"/>
                <a:gd name="T24" fmla="*/ 1191 w 1474"/>
                <a:gd name="T25" fmla="*/ 397 h 907"/>
                <a:gd name="T26" fmla="*/ 1247 w 1474"/>
                <a:gd name="T27" fmla="*/ 453 h 907"/>
                <a:gd name="T28" fmla="*/ 1304 w 1474"/>
                <a:gd name="T29" fmla="*/ 397 h 907"/>
                <a:gd name="T30" fmla="*/ 1418 w 1474"/>
                <a:gd name="T31" fmla="*/ 453 h 907"/>
                <a:gd name="T32" fmla="*/ 1474 w 1474"/>
                <a:gd name="T33" fmla="*/ 510 h 907"/>
                <a:gd name="T34" fmla="*/ 1418 w 1474"/>
                <a:gd name="T35" fmla="*/ 567 h 907"/>
                <a:gd name="T36" fmla="*/ 1304 w 1474"/>
                <a:gd name="T37" fmla="*/ 623 h 907"/>
                <a:gd name="T38" fmla="*/ 1191 w 1474"/>
                <a:gd name="T39" fmla="*/ 680 h 907"/>
                <a:gd name="T40" fmla="*/ 1134 w 1474"/>
                <a:gd name="T41" fmla="*/ 793 h 907"/>
                <a:gd name="T42" fmla="*/ 1021 w 1474"/>
                <a:gd name="T43" fmla="*/ 907 h 907"/>
                <a:gd name="T44" fmla="*/ 794 w 1474"/>
                <a:gd name="T45" fmla="*/ 850 h 907"/>
                <a:gd name="T46" fmla="*/ 567 w 1474"/>
                <a:gd name="T47" fmla="*/ 793 h 907"/>
                <a:gd name="T48" fmla="*/ 454 w 1474"/>
                <a:gd name="T49" fmla="*/ 850 h 907"/>
                <a:gd name="T50" fmla="*/ 397 w 1474"/>
                <a:gd name="T51" fmla="*/ 793 h 907"/>
                <a:gd name="T52" fmla="*/ 284 w 1474"/>
                <a:gd name="T53" fmla="*/ 680 h 907"/>
                <a:gd name="T54" fmla="*/ 170 w 1474"/>
                <a:gd name="T55" fmla="*/ 567 h 907"/>
                <a:gd name="T56" fmla="*/ 227 w 1474"/>
                <a:gd name="T57" fmla="*/ 453 h 907"/>
                <a:gd name="T58" fmla="*/ 57 w 1474"/>
                <a:gd name="T59" fmla="*/ 397 h 907"/>
                <a:gd name="T60" fmla="*/ 0 w 1474"/>
                <a:gd name="T61" fmla="*/ 340 h 907"/>
                <a:gd name="T62" fmla="*/ 57 w 1474"/>
                <a:gd name="T63" fmla="*/ 283 h 907"/>
                <a:gd name="T64" fmla="*/ 113 w 1474"/>
                <a:gd name="T65" fmla="*/ 226 h 907"/>
                <a:gd name="T66" fmla="*/ 170 w 1474"/>
                <a:gd name="T67" fmla="*/ 170 h 907"/>
                <a:gd name="T68" fmla="*/ 227 w 1474"/>
                <a:gd name="T69" fmla="*/ 113 h 907"/>
                <a:gd name="T70" fmla="*/ 340 w 1474"/>
                <a:gd name="T71" fmla="*/ 56 h 907"/>
                <a:gd name="T72" fmla="*/ 397 w 1474"/>
                <a:gd name="T73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74" h="907">
                  <a:moveTo>
                    <a:pt x="397" y="0"/>
                  </a:moveTo>
                  <a:lnTo>
                    <a:pt x="397" y="113"/>
                  </a:lnTo>
                  <a:lnTo>
                    <a:pt x="454" y="113"/>
                  </a:lnTo>
                  <a:lnTo>
                    <a:pt x="454" y="170"/>
                  </a:lnTo>
                  <a:lnTo>
                    <a:pt x="510" y="170"/>
                  </a:lnTo>
                  <a:lnTo>
                    <a:pt x="510" y="113"/>
                  </a:lnTo>
                  <a:lnTo>
                    <a:pt x="567" y="113"/>
                  </a:lnTo>
                  <a:lnTo>
                    <a:pt x="567" y="56"/>
                  </a:lnTo>
                  <a:lnTo>
                    <a:pt x="624" y="56"/>
                  </a:lnTo>
                  <a:lnTo>
                    <a:pt x="624" y="113"/>
                  </a:lnTo>
                  <a:lnTo>
                    <a:pt x="680" y="113"/>
                  </a:lnTo>
                  <a:lnTo>
                    <a:pt x="680" y="170"/>
                  </a:lnTo>
                  <a:lnTo>
                    <a:pt x="737" y="170"/>
                  </a:lnTo>
                  <a:lnTo>
                    <a:pt x="737" y="510"/>
                  </a:lnTo>
                  <a:lnTo>
                    <a:pt x="794" y="510"/>
                  </a:lnTo>
                  <a:lnTo>
                    <a:pt x="794" y="567"/>
                  </a:lnTo>
                  <a:lnTo>
                    <a:pt x="851" y="567"/>
                  </a:lnTo>
                  <a:lnTo>
                    <a:pt x="851" y="623"/>
                  </a:lnTo>
                  <a:lnTo>
                    <a:pt x="907" y="623"/>
                  </a:lnTo>
                  <a:lnTo>
                    <a:pt x="907" y="567"/>
                  </a:lnTo>
                  <a:lnTo>
                    <a:pt x="1021" y="567"/>
                  </a:lnTo>
                  <a:lnTo>
                    <a:pt x="1021" y="510"/>
                  </a:lnTo>
                  <a:lnTo>
                    <a:pt x="1134" y="510"/>
                  </a:lnTo>
                  <a:lnTo>
                    <a:pt x="1134" y="453"/>
                  </a:lnTo>
                  <a:lnTo>
                    <a:pt x="1191" y="453"/>
                  </a:lnTo>
                  <a:lnTo>
                    <a:pt x="1191" y="397"/>
                  </a:lnTo>
                  <a:lnTo>
                    <a:pt x="1247" y="397"/>
                  </a:lnTo>
                  <a:lnTo>
                    <a:pt x="1247" y="453"/>
                  </a:lnTo>
                  <a:lnTo>
                    <a:pt x="1304" y="453"/>
                  </a:lnTo>
                  <a:lnTo>
                    <a:pt x="1304" y="397"/>
                  </a:lnTo>
                  <a:lnTo>
                    <a:pt x="1418" y="397"/>
                  </a:lnTo>
                  <a:lnTo>
                    <a:pt x="1418" y="453"/>
                  </a:lnTo>
                  <a:lnTo>
                    <a:pt x="1474" y="453"/>
                  </a:lnTo>
                  <a:lnTo>
                    <a:pt x="1474" y="510"/>
                  </a:lnTo>
                  <a:lnTo>
                    <a:pt x="1418" y="510"/>
                  </a:lnTo>
                  <a:lnTo>
                    <a:pt x="1418" y="567"/>
                  </a:lnTo>
                  <a:lnTo>
                    <a:pt x="1304" y="567"/>
                  </a:lnTo>
                  <a:lnTo>
                    <a:pt x="1304" y="623"/>
                  </a:lnTo>
                  <a:lnTo>
                    <a:pt x="1191" y="623"/>
                  </a:lnTo>
                  <a:lnTo>
                    <a:pt x="1191" y="680"/>
                  </a:lnTo>
                  <a:lnTo>
                    <a:pt x="1134" y="680"/>
                  </a:lnTo>
                  <a:lnTo>
                    <a:pt x="1134" y="793"/>
                  </a:lnTo>
                  <a:lnTo>
                    <a:pt x="1021" y="793"/>
                  </a:lnTo>
                  <a:lnTo>
                    <a:pt x="1021" y="907"/>
                  </a:lnTo>
                  <a:lnTo>
                    <a:pt x="794" y="907"/>
                  </a:lnTo>
                  <a:lnTo>
                    <a:pt x="794" y="850"/>
                  </a:lnTo>
                  <a:lnTo>
                    <a:pt x="567" y="850"/>
                  </a:lnTo>
                  <a:lnTo>
                    <a:pt x="567" y="793"/>
                  </a:lnTo>
                  <a:lnTo>
                    <a:pt x="454" y="793"/>
                  </a:lnTo>
                  <a:lnTo>
                    <a:pt x="454" y="850"/>
                  </a:lnTo>
                  <a:lnTo>
                    <a:pt x="397" y="850"/>
                  </a:lnTo>
                  <a:lnTo>
                    <a:pt x="397" y="793"/>
                  </a:lnTo>
                  <a:lnTo>
                    <a:pt x="284" y="793"/>
                  </a:lnTo>
                  <a:lnTo>
                    <a:pt x="284" y="680"/>
                  </a:lnTo>
                  <a:lnTo>
                    <a:pt x="170" y="680"/>
                  </a:lnTo>
                  <a:lnTo>
                    <a:pt x="170" y="567"/>
                  </a:lnTo>
                  <a:lnTo>
                    <a:pt x="227" y="567"/>
                  </a:lnTo>
                  <a:lnTo>
                    <a:pt x="227" y="453"/>
                  </a:lnTo>
                  <a:lnTo>
                    <a:pt x="57" y="453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283"/>
                  </a:lnTo>
                  <a:lnTo>
                    <a:pt x="57" y="226"/>
                  </a:lnTo>
                  <a:lnTo>
                    <a:pt x="113" y="226"/>
                  </a:lnTo>
                  <a:lnTo>
                    <a:pt x="113" y="170"/>
                  </a:lnTo>
                  <a:lnTo>
                    <a:pt x="170" y="170"/>
                  </a:lnTo>
                  <a:lnTo>
                    <a:pt x="170" y="113"/>
                  </a:lnTo>
                  <a:lnTo>
                    <a:pt x="227" y="113"/>
                  </a:lnTo>
                  <a:lnTo>
                    <a:pt x="227" y="56"/>
                  </a:lnTo>
                  <a:lnTo>
                    <a:pt x="340" y="56"/>
                  </a:lnTo>
                  <a:lnTo>
                    <a:pt x="340" y="0"/>
                  </a:lnTo>
                  <a:lnTo>
                    <a:pt x="39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2" name="Freeform 288"/>
            <p:cNvSpPr>
              <a:spLocks/>
            </p:cNvSpPr>
            <p:nvPr/>
          </p:nvSpPr>
          <p:spPr bwMode="auto">
            <a:xfrm>
              <a:off x="2230" y="5450"/>
              <a:ext cx="510" cy="567"/>
            </a:xfrm>
            <a:custGeom>
              <a:avLst/>
              <a:gdLst>
                <a:gd name="T0" fmla="*/ 0 w 510"/>
                <a:gd name="T1" fmla="*/ 396 h 567"/>
                <a:gd name="T2" fmla="*/ 57 w 510"/>
                <a:gd name="T3" fmla="*/ 396 h 567"/>
                <a:gd name="T4" fmla="*/ 57 w 510"/>
                <a:gd name="T5" fmla="*/ 340 h 567"/>
                <a:gd name="T6" fmla="*/ 114 w 510"/>
                <a:gd name="T7" fmla="*/ 340 h 567"/>
                <a:gd name="T8" fmla="*/ 114 w 510"/>
                <a:gd name="T9" fmla="*/ 226 h 567"/>
                <a:gd name="T10" fmla="*/ 170 w 510"/>
                <a:gd name="T11" fmla="*/ 226 h 567"/>
                <a:gd name="T12" fmla="*/ 170 w 510"/>
                <a:gd name="T13" fmla="*/ 113 h 567"/>
                <a:gd name="T14" fmla="*/ 340 w 510"/>
                <a:gd name="T15" fmla="*/ 113 h 567"/>
                <a:gd name="T16" fmla="*/ 340 w 510"/>
                <a:gd name="T17" fmla="*/ 56 h 567"/>
                <a:gd name="T18" fmla="*/ 454 w 510"/>
                <a:gd name="T19" fmla="*/ 56 h 567"/>
                <a:gd name="T20" fmla="*/ 454 w 510"/>
                <a:gd name="T21" fmla="*/ 0 h 567"/>
                <a:gd name="T22" fmla="*/ 510 w 510"/>
                <a:gd name="T23" fmla="*/ 0 h 567"/>
                <a:gd name="T24" fmla="*/ 510 w 510"/>
                <a:gd name="T25" fmla="*/ 283 h 567"/>
                <a:gd name="T26" fmla="*/ 397 w 510"/>
                <a:gd name="T27" fmla="*/ 283 h 567"/>
                <a:gd name="T28" fmla="*/ 397 w 510"/>
                <a:gd name="T29" fmla="*/ 396 h 567"/>
                <a:gd name="T30" fmla="*/ 340 w 510"/>
                <a:gd name="T31" fmla="*/ 396 h 567"/>
                <a:gd name="T32" fmla="*/ 340 w 510"/>
                <a:gd name="T33" fmla="*/ 453 h 567"/>
                <a:gd name="T34" fmla="*/ 284 w 510"/>
                <a:gd name="T35" fmla="*/ 453 h 567"/>
                <a:gd name="T36" fmla="*/ 284 w 510"/>
                <a:gd name="T37" fmla="*/ 510 h 567"/>
                <a:gd name="T38" fmla="*/ 227 w 510"/>
                <a:gd name="T39" fmla="*/ 510 h 567"/>
                <a:gd name="T40" fmla="*/ 227 w 510"/>
                <a:gd name="T41" fmla="*/ 567 h 567"/>
                <a:gd name="T42" fmla="*/ 114 w 510"/>
                <a:gd name="T43" fmla="*/ 567 h 567"/>
                <a:gd name="T44" fmla="*/ 114 w 510"/>
                <a:gd name="T45" fmla="*/ 510 h 567"/>
                <a:gd name="T46" fmla="*/ 57 w 510"/>
                <a:gd name="T47" fmla="*/ 510 h 567"/>
                <a:gd name="T48" fmla="*/ 57 w 510"/>
                <a:gd name="T49" fmla="*/ 453 h 567"/>
                <a:gd name="T50" fmla="*/ 0 w 510"/>
                <a:gd name="T51" fmla="*/ 453 h 567"/>
                <a:gd name="T52" fmla="*/ 0 w 510"/>
                <a:gd name="T53" fmla="*/ 396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10" h="567">
                  <a:moveTo>
                    <a:pt x="0" y="396"/>
                  </a:moveTo>
                  <a:lnTo>
                    <a:pt x="57" y="396"/>
                  </a:lnTo>
                  <a:lnTo>
                    <a:pt x="57" y="340"/>
                  </a:lnTo>
                  <a:lnTo>
                    <a:pt x="114" y="340"/>
                  </a:lnTo>
                  <a:lnTo>
                    <a:pt x="114" y="226"/>
                  </a:lnTo>
                  <a:lnTo>
                    <a:pt x="170" y="226"/>
                  </a:lnTo>
                  <a:lnTo>
                    <a:pt x="170" y="113"/>
                  </a:lnTo>
                  <a:lnTo>
                    <a:pt x="340" y="113"/>
                  </a:lnTo>
                  <a:lnTo>
                    <a:pt x="340" y="56"/>
                  </a:lnTo>
                  <a:lnTo>
                    <a:pt x="454" y="56"/>
                  </a:lnTo>
                  <a:lnTo>
                    <a:pt x="454" y="0"/>
                  </a:lnTo>
                  <a:lnTo>
                    <a:pt x="510" y="0"/>
                  </a:lnTo>
                  <a:lnTo>
                    <a:pt x="510" y="283"/>
                  </a:lnTo>
                  <a:lnTo>
                    <a:pt x="397" y="283"/>
                  </a:lnTo>
                  <a:lnTo>
                    <a:pt x="397" y="396"/>
                  </a:lnTo>
                  <a:lnTo>
                    <a:pt x="340" y="396"/>
                  </a:lnTo>
                  <a:lnTo>
                    <a:pt x="340" y="453"/>
                  </a:lnTo>
                  <a:lnTo>
                    <a:pt x="284" y="453"/>
                  </a:lnTo>
                  <a:lnTo>
                    <a:pt x="284" y="510"/>
                  </a:lnTo>
                  <a:lnTo>
                    <a:pt x="227" y="510"/>
                  </a:lnTo>
                  <a:lnTo>
                    <a:pt x="227" y="567"/>
                  </a:lnTo>
                  <a:lnTo>
                    <a:pt x="114" y="567"/>
                  </a:lnTo>
                  <a:lnTo>
                    <a:pt x="114" y="510"/>
                  </a:lnTo>
                  <a:lnTo>
                    <a:pt x="57" y="510"/>
                  </a:lnTo>
                  <a:lnTo>
                    <a:pt x="57" y="453"/>
                  </a:lnTo>
                  <a:lnTo>
                    <a:pt x="0" y="453"/>
                  </a:lnTo>
                  <a:lnTo>
                    <a:pt x="0" y="39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4" name="Freeform 290"/>
            <p:cNvSpPr>
              <a:spLocks/>
            </p:cNvSpPr>
            <p:nvPr/>
          </p:nvSpPr>
          <p:spPr bwMode="auto">
            <a:xfrm>
              <a:off x="2117" y="4996"/>
              <a:ext cx="1077" cy="737"/>
            </a:xfrm>
            <a:custGeom>
              <a:avLst/>
              <a:gdLst>
                <a:gd name="T0" fmla="*/ 907 w 1077"/>
                <a:gd name="T1" fmla="*/ 0 h 737"/>
                <a:gd name="T2" fmla="*/ 850 w 1077"/>
                <a:gd name="T3" fmla="*/ 0 h 737"/>
                <a:gd name="T4" fmla="*/ 850 w 1077"/>
                <a:gd name="T5" fmla="*/ 57 h 737"/>
                <a:gd name="T6" fmla="*/ 794 w 1077"/>
                <a:gd name="T7" fmla="*/ 57 h 737"/>
                <a:gd name="T8" fmla="*/ 794 w 1077"/>
                <a:gd name="T9" fmla="*/ 113 h 737"/>
                <a:gd name="T10" fmla="*/ 737 w 1077"/>
                <a:gd name="T11" fmla="*/ 113 h 737"/>
                <a:gd name="T12" fmla="*/ 737 w 1077"/>
                <a:gd name="T13" fmla="*/ 170 h 737"/>
                <a:gd name="T14" fmla="*/ 623 w 1077"/>
                <a:gd name="T15" fmla="*/ 170 h 737"/>
                <a:gd name="T16" fmla="*/ 623 w 1077"/>
                <a:gd name="T17" fmla="*/ 113 h 737"/>
                <a:gd name="T18" fmla="*/ 567 w 1077"/>
                <a:gd name="T19" fmla="*/ 113 h 737"/>
                <a:gd name="T20" fmla="*/ 567 w 1077"/>
                <a:gd name="T21" fmla="*/ 170 h 737"/>
                <a:gd name="T22" fmla="*/ 227 w 1077"/>
                <a:gd name="T23" fmla="*/ 170 h 737"/>
                <a:gd name="T24" fmla="*/ 227 w 1077"/>
                <a:gd name="T25" fmla="*/ 454 h 737"/>
                <a:gd name="T26" fmla="*/ 56 w 1077"/>
                <a:gd name="T27" fmla="*/ 454 h 737"/>
                <a:gd name="T28" fmla="*/ 56 w 1077"/>
                <a:gd name="T29" fmla="*/ 510 h 737"/>
                <a:gd name="T30" fmla="*/ 0 w 1077"/>
                <a:gd name="T31" fmla="*/ 510 h 737"/>
                <a:gd name="T32" fmla="*/ 0 w 1077"/>
                <a:gd name="T33" fmla="*/ 567 h 737"/>
                <a:gd name="T34" fmla="*/ 56 w 1077"/>
                <a:gd name="T35" fmla="*/ 567 h 737"/>
                <a:gd name="T36" fmla="*/ 56 w 1077"/>
                <a:gd name="T37" fmla="*/ 737 h 737"/>
                <a:gd name="T38" fmla="*/ 227 w 1077"/>
                <a:gd name="T39" fmla="*/ 737 h 737"/>
                <a:gd name="T40" fmla="*/ 227 w 1077"/>
                <a:gd name="T41" fmla="*/ 680 h 737"/>
                <a:gd name="T42" fmla="*/ 283 w 1077"/>
                <a:gd name="T43" fmla="*/ 680 h 737"/>
                <a:gd name="T44" fmla="*/ 283 w 1077"/>
                <a:gd name="T45" fmla="*/ 567 h 737"/>
                <a:gd name="T46" fmla="*/ 453 w 1077"/>
                <a:gd name="T47" fmla="*/ 567 h 737"/>
                <a:gd name="T48" fmla="*/ 453 w 1077"/>
                <a:gd name="T49" fmla="*/ 510 h 737"/>
                <a:gd name="T50" fmla="*/ 567 w 1077"/>
                <a:gd name="T51" fmla="*/ 510 h 737"/>
                <a:gd name="T52" fmla="*/ 567 w 1077"/>
                <a:gd name="T53" fmla="*/ 454 h 737"/>
                <a:gd name="T54" fmla="*/ 623 w 1077"/>
                <a:gd name="T55" fmla="*/ 454 h 737"/>
                <a:gd name="T56" fmla="*/ 623 w 1077"/>
                <a:gd name="T57" fmla="*/ 510 h 737"/>
                <a:gd name="T58" fmla="*/ 680 w 1077"/>
                <a:gd name="T59" fmla="*/ 510 h 737"/>
                <a:gd name="T60" fmla="*/ 680 w 1077"/>
                <a:gd name="T61" fmla="*/ 454 h 737"/>
                <a:gd name="T62" fmla="*/ 794 w 1077"/>
                <a:gd name="T63" fmla="*/ 454 h 737"/>
                <a:gd name="T64" fmla="*/ 794 w 1077"/>
                <a:gd name="T65" fmla="*/ 397 h 737"/>
                <a:gd name="T66" fmla="*/ 907 w 1077"/>
                <a:gd name="T67" fmla="*/ 397 h 737"/>
                <a:gd name="T68" fmla="*/ 907 w 1077"/>
                <a:gd name="T69" fmla="*/ 340 h 737"/>
                <a:gd name="T70" fmla="*/ 1020 w 1077"/>
                <a:gd name="T71" fmla="*/ 340 h 737"/>
                <a:gd name="T72" fmla="*/ 1020 w 1077"/>
                <a:gd name="T73" fmla="*/ 283 h 737"/>
                <a:gd name="T74" fmla="*/ 1077 w 1077"/>
                <a:gd name="T75" fmla="*/ 283 h 737"/>
                <a:gd name="T76" fmla="*/ 1077 w 1077"/>
                <a:gd name="T77" fmla="*/ 170 h 737"/>
                <a:gd name="T78" fmla="*/ 1020 w 1077"/>
                <a:gd name="T79" fmla="*/ 170 h 737"/>
                <a:gd name="T80" fmla="*/ 1020 w 1077"/>
                <a:gd name="T81" fmla="*/ 113 h 737"/>
                <a:gd name="T82" fmla="*/ 964 w 1077"/>
                <a:gd name="T83" fmla="*/ 113 h 737"/>
                <a:gd name="T84" fmla="*/ 964 w 1077"/>
                <a:gd name="T85" fmla="*/ 57 h 737"/>
                <a:gd name="T86" fmla="*/ 907 w 1077"/>
                <a:gd name="T87" fmla="*/ 57 h 737"/>
                <a:gd name="T88" fmla="*/ 907 w 1077"/>
                <a:gd name="T89" fmla="*/ 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77" h="737">
                  <a:moveTo>
                    <a:pt x="907" y="0"/>
                  </a:moveTo>
                  <a:lnTo>
                    <a:pt x="850" y="0"/>
                  </a:lnTo>
                  <a:lnTo>
                    <a:pt x="850" y="57"/>
                  </a:lnTo>
                  <a:lnTo>
                    <a:pt x="794" y="57"/>
                  </a:lnTo>
                  <a:lnTo>
                    <a:pt x="794" y="113"/>
                  </a:lnTo>
                  <a:lnTo>
                    <a:pt x="737" y="113"/>
                  </a:lnTo>
                  <a:lnTo>
                    <a:pt x="737" y="170"/>
                  </a:lnTo>
                  <a:lnTo>
                    <a:pt x="623" y="170"/>
                  </a:lnTo>
                  <a:lnTo>
                    <a:pt x="623" y="113"/>
                  </a:lnTo>
                  <a:lnTo>
                    <a:pt x="567" y="113"/>
                  </a:lnTo>
                  <a:lnTo>
                    <a:pt x="567" y="170"/>
                  </a:lnTo>
                  <a:lnTo>
                    <a:pt x="227" y="170"/>
                  </a:lnTo>
                  <a:lnTo>
                    <a:pt x="227" y="454"/>
                  </a:lnTo>
                  <a:lnTo>
                    <a:pt x="56" y="454"/>
                  </a:lnTo>
                  <a:lnTo>
                    <a:pt x="56" y="510"/>
                  </a:lnTo>
                  <a:lnTo>
                    <a:pt x="0" y="510"/>
                  </a:lnTo>
                  <a:lnTo>
                    <a:pt x="0" y="567"/>
                  </a:lnTo>
                  <a:lnTo>
                    <a:pt x="56" y="567"/>
                  </a:lnTo>
                  <a:lnTo>
                    <a:pt x="56" y="737"/>
                  </a:lnTo>
                  <a:lnTo>
                    <a:pt x="227" y="737"/>
                  </a:lnTo>
                  <a:lnTo>
                    <a:pt x="227" y="680"/>
                  </a:lnTo>
                  <a:lnTo>
                    <a:pt x="283" y="680"/>
                  </a:lnTo>
                  <a:lnTo>
                    <a:pt x="283" y="567"/>
                  </a:lnTo>
                  <a:lnTo>
                    <a:pt x="453" y="567"/>
                  </a:lnTo>
                  <a:lnTo>
                    <a:pt x="453" y="510"/>
                  </a:lnTo>
                  <a:lnTo>
                    <a:pt x="567" y="510"/>
                  </a:lnTo>
                  <a:lnTo>
                    <a:pt x="567" y="454"/>
                  </a:lnTo>
                  <a:lnTo>
                    <a:pt x="623" y="454"/>
                  </a:lnTo>
                  <a:lnTo>
                    <a:pt x="623" y="510"/>
                  </a:lnTo>
                  <a:lnTo>
                    <a:pt x="680" y="510"/>
                  </a:lnTo>
                  <a:lnTo>
                    <a:pt x="680" y="454"/>
                  </a:lnTo>
                  <a:lnTo>
                    <a:pt x="794" y="454"/>
                  </a:lnTo>
                  <a:lnTo>
                    <a:pt x="794" y="397"/>
                  </a:lnTo>
                  <a:lnTo>
                    <a:pt x="907" y="397"/>
                  </a:lnTo>
                  <a:lnTo>
                    <a:pt x="907" y="340"/>
                  </a:lnTo>
                  <a:lnTo>
                    <a:pt x="1020" y="340"/>
                  </a:lnTo>
                  <a:lnTo>
                    <a:pt x="1020" y="283"/>
                  </a:lnTo>
                  <a:lnTo>
                    <a:pt x="1077" y="283"/>
                  </a:lnTo>
                  <a:lnTo>
                    <a:pt x="1077" y="170"/>
                  </a:lnTo>
                  <a:lnTo>
                    <a:pt x="1020" y="170"/>
                  </a:lnTo>
                  <a:lnTo>
                    <a:pt x="1020" y="113"/>
                  </a:lnTo>
                  <a:lnTo>
                    <a:pt x="964" y="113"/>
                  </a:lnTo>
                  <a:lnTo>
                    <a:pt x="964" y="57"/>
                  </a:lnTo>
                  <a:lnTo>
                    <a:pt x="907" y="57"/>
                  </a:lnTo>
                  <a:lnTo>
                    <a:pt x="90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5" name="Freeform 291"/>
            <p:cNvSpPr>
              <a:spLocks/>
            </p:cNvSpPr>
            <p:nvPr/>
          </p:nvSpPr>
          <p:spPr bwMode="auto">
            <a:xfrm>
              <a:off x="926" y="5846"/>
              <a:ext cx="170" cy="114"/>
            </a:xfrm>
            <a:custGeom>
              <a:avLst/>
              <a:gdLst>
                <a:gd name="T0" fmla="*/ 0 w 170"/>
                <a:gd name="T1" fmla="*/ 0 h 114"/>
                <a:gd name="T2" fmla="*/ 113 w 170"/>
                <a:gd name="T3" fmla="*/ 0 h 114"/>
                <a:gd name="T4" fmla="*/ 113 w 170"/>
                <a:gd name="T5" fmla="*/ 57 h 114"/>
                <a:gd name="T6" fmla="*/ 170 w 170"/>
                <a:gd name="T7" fmla="*/ 57 h 114"/>
                <a:gd name="T8" fmla="*/ 170 w 170"/>
                <a:gd name="T9" fmla="*/ 114 h 114"/>
                <a:gd name="T10" fmla="*/ 57 w 170"/>
                <a:gd name="T11" fmla="*/ 114 h 114"/>
                <a:gd name="T12" fmla="*/ 57 w 170"/>
                <a:gd name="T13" fmla="*/ 57 h 114"/>
                <a:gd name="T14" fmla="*/ 0 w 170"/>
                <a:gd name="T15" fmla="*/ 57 h 114"/>
                <a:gd name="T16" fmla="*/ 0 w 170"/>
                <a:gd name="T17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114">
                  <a:moveTo>
                    <a:pt x="0" y="0"/>
                  </a:moveTo>
                  <a:lnTo>
                    <a:pt x="113" y="0"/>
                  </a:lnTo>
                  <a:lnTo>
                    <a:pt x="113" y="57"/>
                  </a:lnTo>
                  <a:lnTo>
                    <a:pt x="170" y="57"/>
                  </a:lnTo>
                  <a:lnTo>
                    <a:pt x="170" y="114"/>
                  </a:lnTo>
                  <a:lnTo>
                    <a:pt x="57" y="114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6" name="Rectangle 292"/>
            <p:cNvSpPr>
              <a:spLocks noChangeArrowheads="1"/>
            </p:cNvSpPr>
            <p:nvPr/>
          </p:nvSpPr>
          <p:spPr bwMode="auto">
            <a:xfrm>
              <a:off x="1096" y="6130"/>
              <a:ext cx="114" cy="57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7" name="Freeform 293"/>
            <p:cNvSpPr>
              <a:spLocks/>
            </p:cNvSpPr>
            <p:nvPr/>
          </p:nvSpPr>
          <p:spPr bwMode="auto">
            <a:xfrm>
              <a:off x="1210" y="5676"/>
              <a:ext cx="170" cy="170"/>
            </a:xfrm>
            <a:custGeom>
              <a:avLst/>
              <a:gdLst>
                <a:gd name="T0" fmla="*/ 56 w 170"/>
                <a:gd name="T1" fmla="*/ 0 h 170"/>
                <a:gd name="T2" fmla="*/ 56 w 170"/>
                <a:gd name="T3" fmla="*/ 57 h 170"/>
                <a:gd name="T4" fmla="*/ 0 w 170"/>
                <a:gd name="T5" fmla="*/ 57 h 170"/>
                <a:gd name="T6" fmla="*/ 0 w 170"/>
                <a:gd name="T7" fmla="*/ 114 h 170"/>
                <a:gd name="T8" fmla="*/ 56 w 170"/>
                <a:gd name="T9" fmla="*/ 114 h 170"/>
                <a:gd name="T10" fmla="*/ 56 w 170"/>
                <a:gd name="T11" fmla="*/ 170 h 170"/>
                <a:gd name="T12" fmla="*/ 113 w 170"/>
                <a:gd name="T13" fmla="*/ 170 h 170"/>
                <a:gd name="T14" fmla="*/ 113 w 170"/>
                <a:gd name="T15" fmla="*/ 57 h 170"/>
                <a:gd name="T16" fmla="*/ 170 w 170"/>
                <a:gd name="T17" fmla="*/ 57 h 170"/>
                <a:gd name="T18" fmla="*/ 170 w 170"/>
                <a:gd name="T19" fmla="*/ 0 h 170"/>
                <a:gd name="T20" fmla="*/ 56 w 170"/>
                <a:gd name="T21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0" h="170">
                  <a:moveTo>
                    <a:pt x="56" y="0"/>
                  </a:moveTo>
                  <a:lnTo>
                    <a:pt x="56" y="57"/>
                  </a:lnTo>
                  <a:lnTo>
                    <a:pt x="0" y="57"/>
                  </a:lnTo>
                  <a:lnTo>
                    <a:pt x="0" y="114"/>
                  </a:lnTo>
                  <a:lnTo>
                    <a:pt x="56" y="114"/>
                  </a:lnTo>
                  <a:lnTo>
                    <a:pt x="56" y="170"/>
                  </a:lnTo>
                  <a:lnTo>
                    <a:pt x="113" y="170"/>
                  </a:lnTo>
                  <a:lnTo>
                    <a:pt x="113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56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8" name="Freeform 294"/>
            <p:cNvSpPr>
              <a:spLocks/>
            </p:cNvSpPr>
            <p:nvPr/>
          </p:nvSpPr>
          <p:spPr bwMode="auto">
            <a:xfrm>
              <a:off x="1436" y="5223"/>
              <a:ext cx="908" cy="1190"/>
            </a:xfrm>
            <a:custGeom>
              <a:avLst/>
              <a:gdLst>
                <a:gd name="T0" fmla="*/ 908 w 908"/>
                <a:gd name="T1" fmla="*/ 1134 h 1190"/>
                <a:gd name="T2" fmla="*/ 737 w 908"/>
                <a:gd name="T3" fmla="*/ 1134 h 1190"/>
                <a:gd name="T4" fmla="*/ 737 w 908"/>
                <a:gd name="T5" fmla="*/ 1190 h 1190"/>
                <a:gd name="T6" fmla="*/ 341 w 908"/>
                <a:gd name="T7" fmla="*/ 1190 h 1190"/>
                <a:gd name="T8" fmla="*/ 284 w 908"/>
                <a:gd name="T9" fmla="*/ 1190 h 1190"/>
                <a:gd name="T10" fmla="*/ 284 w 908"/>
                <a:gd name="T11" fmla="*/ 1134 h 1190"/>
                <a:gd name="T12" fmla="*/ 0 w 908"/>
                <a:gd name="T13" fmla="*/ 1134 h 1190"/>
                <a:gd name="T14" fmla="*/ 0 w 908"/>
                <a:gd name="T15" fmla="*/ 1077 h 1190"/>
                <a:gd name="T16" fmla="*/ 227 w 908"/>
                <a:gd name="T17" fmla="*/ 1077 h 1190"/>
                <a:gd name="T18" fmla="*/ 227 w 908"/>
                <a:gd name="T19" fmla="*/ 850 h 1190"/>
                <a:gd name="T20" fmla="*/ 341 w 908"/>
                <a:gd name="T21" fmla="*/ 850 h 1190"/>
                <a:gd name="T22" fmla="*/ 341 w 908"/>
                <a:gd name="T23" fmla="*/ 794 h 1190"/>
                <a:gd name="T24" fmla="*/ 114 w 908"/>
                <a:gd name="T25" fmla="*/ 794 h 1190"/>
                <a:gd name="T26" fmla="*/ 114 w 908"/>
                <a:gd name="T27" fmla="*/ 680 h 1190"/>
                <a:gd name="T28" fmla="*/ 170 w 908"/>
                <a:gd name="T29" fmla="*/ 680 h 1190"/>
                <a:gd name="T30" fmla="*/ 170 w 908"/>
                <a:gd name="T31" fmla="*/ 623 h 1190"/>
                <a:gd name="T32" fmla="*/ 114 w 908"/>
                <a:gd name="T33" fmla="*/ 623 h 1190"/>
                <a:gd name="T34" fmla="*/ 114 w 908"/>
                <a:gd name="T35" fmla="*/ 567 h 1190"/>
                <a:gd name="T36" fmla="*/ 0 w 908"/>
                <a:gd name="T37" fmla="*/ 567 h 1190"/>
                <a:gd name="T38" fmla="*/ 0 w 908"/>
                <a:gd name="T39" fmla="*/ 510 h 1190"/>
                <a:gd name="T40" fmla="*/ 227 w 908"/>
                <a:gd name="T41" fmla="*/ 510 h 1190"/>
                <a:gd name="T42" fmla="*/ 227 w 908"/>
                <a:gd name="T43" fmla="*/ 567 h 1190"/>
                <a:gd name="T44" fmla="*/ 227 w 908"/>
                <a:gd name="T45" fmla="*/ 623 h 1190"/>
                <a:gd name="T46" fmla="*/ 284 w 908"/>
                <a:gd name="T47" fmla="*/ 623 h 1190"/>
                <a:gd name="T48" fmla="*/ 284 w 908"/>
                <a:gd name="T49" fmla="*/ 680 h 1190"/>
                <a:gd name="T50" fmla="*/ 341 w 908"/>
                <a:gd name="T51" fmla="*/ 680 h 1190"/>
                <a:gd name="T52" fmla="*/ 341 w 908"/>
                <a:gd name="T53" fmla="*/ 453 h 1190"/>
                <a:gd name="T54" fmla="*/ 454 w 908"/>
                <a:gd name="T55" fmla="*/ 453 h 1190"/>
                <a:gd name="T56" fmla="*/ 454 w 908"/>
                <a:gd name="T57" fmla="*/ 340 h 1190"/>
                <a:gd name="T58" fmla="*/ 397 w 908"/>
                <a:gd name="T59" fmla="*/ 340 h 1190"/>
                <a:gd name="T60" fmla="*/ 397 w 908"/>
                <a:gd name="T61" fmla="*/ 283 h 1190"/>
                <a:gd name="T62" fmla="*/ 227 w 908"/>
                <a:gd name="T63" fmla="*/ 283 h 1190"/>
                <a:gd name="T64" fmla="*/ 227 w 908"/>
                <a:gd name="T65" fmla="*/ 170 h 1190"/>
                <a:gd name="T66" fmla="*/ 284 w 908"/>
                <a:gd name="T67" fmla="*/ 170 h 1190"/>
                <a:gd name="T68" fmla="*/ 284 w 908"/>
                <a:gd name="T69" fmla="*/ 113 h 1190"/>
                <a:gd name="T70" fmla="*/ 397 w 908"/>
                <a:gd name="T71" fmla="*/ 113 h 1190"/>
                <a:gd name="T72" fmla="*/ 397 w 908"/>
                <a:gd name="T73" fmla="*/ 56 h 1190"/>
                <a:gd name="T74" fmla="*/ 341 w 908"/>
                <a:gd name="T75" fmla="*/ 56 h 1190"/>
                <a:gd name="T76" fmla="*/ 341 w 908"/>
                <a:gd name="T77" fmla="*/ 0 h 1190"/>
                <a:gd name="T78" fmla="*/ 908 w 908"/>
                <a:gd name="T79" fmla="*/ 0 h 1190"/>
                <a:gd name="T80" fmla="*/ 908 w 908"/>
                <a:gd name="T81" fmla="*/ 227 h 1190"/>
                <a:gd name="T82" fmla="*/ 737 w 908"/>
                <a:gd name="T83" fmla="*/ 227 h 1190"/>
                <a:gd name="T84" fmla="*/ 737 w 908"/>
                <a:gd name="T85" fmla="*/ 283 h 1190"/>
                <a:gd name="T86" fmla="*/ 681 w 908"/>
                <a:gd name="T87" fmla="*/ 283 h 1190"/>
                <a:gd name="T88" fmla="*/ 681 w 908"/>
                <a:gd name="T89" fmla="*/ 340 h 1190"/>
                <a:gd name="T90" fmla="*/ 737 w 908"/>
                <a:gd name="T91" fmla="*/ 340 h 1190"/>
                <a:gd name="T92" fmla="*/ 737 w 908"/>
                <a:gd name="T93" fmla="*/ 510 h 1190"/>
                <a:gd name="T94" fmla="*/ 908 w 908"/>
                <a:gd name="T95" fmla="*/ 510 h 1190"/>
                <a:gd name="T96" fmla="*/ 908 w 908"/>
                <a:gd name="T97" fmla="*/ 567 h 1190"/>
                <a:gd name="T98" fmla="*/ 851 w 908"/>
                <a:gd name="T99" fmla="*/ 567 h 1190"/>
                <a:gd name="T100" fmla="*/ 737 w 908"/>
                <a:gd name="T101" fmla="*/ 623 h 1190"/>
                <a:gd name="T102" fmla="*/ 737 w 908"/>
                <a:gd name="T103" fmla="*/ 737 h 1190"/>
                <a:gd name="T104" fmla="*/ 794 w 908"/>
                <a:gd name="T105" fmla="*/ 737 h 1190"/>
                <a:gd name="T106" fmla="*/ 794 w 908"/>
                <a:gd name="T107" fmla="*/ 850 h 1190"/>
                <a:gd name="T108" fmla="*/ 851 w 908"/>
                <a:gd name="T109" fmla="*/ 850 h 1190"/>
                <a:gd name="T110" fmla="*/ 851 w 908"/>
                <a:gd name="T111" fmla="*/ 907 h 1190"/>
                <a:gd name="T112" fmla="*/ 908 w 908"/>
                <a:gd name="T113" fmla="*/ 907 h 1190"/>
                <a:gd name="T114" fmla="*/ 908 w 908"/>
                <a:gd name="T115" fmla="*/ 1134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908" h="1190">
                  <a:moveTo>
                    <a:pt x="908" y="1134"/>
                  </a:moveTo>
                  <a:lnTo>
                    <a:pt x="737" y="1134"/>
                  </a:lnTo>
                  <a:lnTo>
                    <a:pt x="737" y="1190"/>
                  </a:lnTo>
                  <a:lnTo>
                    <a:pt x="341" y="1190"/>
                  </a:lnTo>
                  <a:lnTo>
                    <a:pt x="284" y="1190"/>
                  </a:lnTo>
                  <a:lnTo>
                    <a:pt x="284" y="1134"/>
                  </a:lnTo>
                  <a:lnTo>
                    <a:pt x="0" y="1134"/>
                  </a:lnTo>
                  <a:lnTo>
                    <a:pt x="0" y="1077"/>
                  </a:lnTo>
                  <a:lnTo>
                    <a:pt x="227" y="1077"/>
                  </a:lnTo>
                  <a:lnTo>
                    <a:pt x="227" y="850"/>
                  </a:lnTo>
                  <a:lnTo>
                    <a:pt x="341" y="850"/>
                  </a:lnTo>
                  <a:lnTo>
                    <a:pt x="341" y="794"/>
                  </a:lnTo>
                  <a:lnTo>
                    <a:pt x="114" y="794"/>
                  </a:lnTo>
                  <a:lnTo>
                    <a:pt x="114" y="680"/>
                  </a:lnTo>
                  <a:lnTo>
                    <a:pt x="170" y="680"/>
                  </a:lnTo>
                  <a:lnTo>
                    <a:pt x="170" y="623"/>
                  </a:lnTo>
                  <a:lnTo>
                    <a:pt x="114" y="623"/>
                  </a:lnTo>
                  <a:lnTo>
                    <a:pt x="114" y="567"/>
                  </a:lnTo>
                  <a:lnTo>
                    <a:pt x="0" y="567"/>
                  </a:lnTo>
                  <a:lnTo>
                    <a:pt x="0" y="510"/>
                  </a:lnTo>
                  <a:lnTo>
                    <a:pt x="227" y="510"/>
                  </a:lnTo>
                  <a:lnTo>
                    <a:pt x="227" y="567"/>
                  </a:lnTo>
                  <a:lnTo>
                    <a:pt x="227" y="623"/>
                  </a:lnTo>
                  <a:lnTo>
                    <a:pt x="284" y="623"/>
                  </a:lnTo>
                  <a:lnTo>
                    <a:pt x="284" y="680"/>
                  </a:lnTo>
                  <a:lnTo>
                    <a:pt x="341" y="680"/>
                  </a:lnTo>
                  <a:lnTo>
                    <a:pt x="341" y="453"/>
                  </a:lnTo>
                  <a:lnTo>
                    <a:pt x="454" y="453"/>
                  </a:lnTo>
                  <a:lnTo>
                    <a:pt x="454" y="340"/>
                  </a:lnTo>
                  <a:lnTo>
                    <a:pt x="397" y="340"/>
                  </a:lnTo>
                  <a:lnTo>
                    <a:pt x="397" y="283"/>
                  </a:lnTo>
                  <a:lnTo>
                    <a:pt x="227" y="283"/>
                  </a:lnTo>
                  <a:lnTo>
                    <a:pt x="227" y="170"/>
                  </a:lnTo>
                  <a:lnTo>
                    <a:pt x="284" y="170"/>
                  </a:lnTo>
                  <a:lnTo>
                    <a:pt x="284" y="113"/>
                  </a:lnTo>
                  <a:lnTo>
                    <a:pt x="397" y="113"/>
                  </a:lnTo>
                  <a:lnTo>
                    <a:pt x="397" y="56"/>
                  </a:lnTo>
                  <a:lnTo>
                    <a:pt x="341" y="56"/>
                  </a:lnTo>
                  <a:lnTo>
                    <a:pt x="341" y="0"/>
                  </a:lnTo>
                  <a:lnTo>
                    <a:pt x="908" y="0"/>
                  </a:lnTo>
                  <a:lnTo>
                    <a:pt x="908" y="227"/>
                  </a:lnTo>
                  <a:lnTo>
                    <a:pt x="737" y="227"/>
                  </a:lnTo>
                  <a:lnTo>
                    <a:pt x="737" y="283"/>
                  </a:lnTo>
                  <a:lnTo>
                    <a:pt x="681" y="283"/>
                  </a:lnTo>
                  <a:lnTo>
                    <a:pt x="681" y="340"/>
                  </a:lnTo>
                  <a:lnTo>
                    <a:pt x="737" y="340"/>
                  </a:lnTo>
                  <a:lnTo>
                    <a:pt x="737" y="510"/>
                  </a:lnTo>
                  <a:lnTo>
                    <a:pt x="908" y="510"/>
                  </a:lnTo>
                  <a:lnTo>
                    <a:pt x="908" y="567"/>
                  </a:lnTo>
                  <a:lnTo>
                    <a:pt x="851" y="567"/>
                  </a:lnTo>
                  <a:lnTo>
                    <a:pt x="737" y="623"/>
                  </a:lnTo>
                  <a:lnTo>
                    <a:pt x="737" y="737"/>
                  </a:lnTo>
                  <a:lnTo>
                    <a:pt x="794" y="737"/>
                  </a:lnTo>
                  <a:lnTo>
                    <a:pt x="794" y="850"/>
                  </a:lnTo>
                  <a:lnTo>
                    <a:pt x="851" y="850"/>
                  </a:lnTo>
                  <a:lnTo>
                    <a:pt x="851" y="907"/>
                  </a:lnTo>
                  <a:lnTo>
                    <a:pt x="908" y="907"/>
                  </a:lnTo>
                  <a:lnTo>
                    <a:pt x="908" y="113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9" name="Freeform 295"/>
            <p:cNvSpPr>
              <a:spLocks/>
            </p:cNvSpPr>
            <p:nvPr/>
          </p:nvSpPr>
          <p:spPr bwMode="auto">
            <a:xfrm>
              <a:off x="1323" y="6357"/>
              <a:ext cx="1134" cy="680"/>
            </a:xfrm>
            <a:custGeom>
              <a:avLst/>
              <a:gdLst>
                <a:gd name="T0" fmla="*/ 1021 w 1134"/>
                <a:gd name="T1" fmla="*/ 56 h 680"/>
                <a:gd name="T2" fmla="*/ 1077 w 1134"/>
                <a:gd name="T3" fmla="*/ 283 h 680"/>
                <a:gd name="T4" fmla="*/ 1134 w 1134"/>
                <a:gd name="T5" fmla="*/ 397 h 680"/>
                <a:gd name="T6" fmla="*/ 1077 w 1134"/>
                <a:gd name="T7" fmla="*/ 510 h 680"/>
                <a:gd name="T8" fmla="*/ 964 w 1134"/>
                <a:gd name="T9" fmla="*/ 567 h 680"/>
                <a:gd name="T10" fmla="*/ 850 w 1134"/>
                <a:gd name="T11" fmla="*/ 623 h 680"/>
                <a:gd name="T12" fmla="*/ 794 w 1134"/>
                <a:gd name="T13" fmla="*/ 567 h 680"/>
                <a:gd name="T14" fmla="*/ 737 w 1134"/>
                <a:gd name="T15" fmla="*/ 453 h 680"/>
                <a:gd name="T16" fmla="*/ 680 w 1134"/>
                <a:gd name="T17" fmla="*/ 567 h 680"/>
                <a:gd name="T18" fmla="*/ 624 w 1134"/>
                <a:gd name="T19" fmla="*/ 510 h 680"/>
                <a:gd name="T20" fmla="*/ 567 w 1134"/>
                <a:gd name="T21" fmla="*/ 453 h 680"/>
                <a:gd name="T22" fmla="*/ 510 w 1134"/>
                <a:gd name="T23" fmla="*/ 510 h 680"/>
                <a:gd name="T24" fmla="*/ 454 w 1134"/>
                <a:gd name="T25" fmla="*/ 567 h 680"/>
                <a:gd name="T26" fmla="*/ 567 w 1134"/>
                <a:gd name="T27" fmla="*/ 623 h 680"/>
                <a:gd name="T28" fmla="*/ 510 w 1134"/>
                <a:gd name="T29" fmla="*/ 680 h 680"/>
                <a:gd name="T30" fmla="*/ 340 w 1134"/>
                <a:gd name="T31" fmla="*/ 510 h 680"/>
                <a:gd name="T32" fmla="*/ 283 w 1134"/>
                <a:gd name="T33" fmla="*/ 453 h 680"/>
                <a:gd name="T34" fmla="*/ 397 w 1134"/>
                <a:gd name="T35" fmla="*/ 397 h 680"/>
                <a:gd name="T36" fmla="*/ 340 w 1134"/>
                <a:gd name="T37" fmla="*/ 340 h 680"/>
                <a:gd name="T38" fmla="*/ 397 w 1134"/>
                <a:gd name="T39" fmla="*/ 283 h 680"/>
                <a:gd name="T40" fmla="*/ 454 w 1134"/>
                <a:gd name="T41" fmla="*/ 397 h 680"/>
                <a:gd name="T42" fmla="*/ 567 w 1134"/>
                <a:gd name="T43" fmla="*/ 340 h 680"/>
                <a:gd name="T44" fmla="*/ 510 w 1134"/>
                <a:gd name="T45" fmla="*/ 283 h 680"/>
                <a:gd name="T46" fmla="*/ 454 w 1134"/>
                <a:gd name="T47" fmla="*/ 170 h 680"/>
                <a:gd name="T48" fmla="*/ 340 w 1134"/>
                <a:gd name="T49" fmla="*/ 113 h 680"/>
                <a:gd name="T50" fmla="*/ 397 w 1134"/>
                <a:gd name="T51" fmla="*/ 56 h 680"/>
                <a:gd name="T52" fmla="*/ 170 w 1134"/>
                <a:gd name="T53" fmla="*/ 113 h 680"/>
                <a:gd name="T54" fmla="*/ 113 w 1134"/>
                <a:gd name="T55" fmla="*/ 170 h 680"/>
                <a:gd name="T56" fmla="*/ 0 w 1134"/>
                <a:gd name="T57" fmla="*/ 113 h 680"/>
                <a:gd name="T58" fmla="*/ 57 w 1134"/>
                <a:gd name="T59" fmla="*/ 56 h 680"/>
                <a:gd name="T60" fmla="*/ 113 w 1134"/>
                <a:gd name="T61" fmla="*/ 0 h 680"/>
                <a:gd name="T62" fmla="*/ 397 w 1134"/>
                <a:gd name="T63" fmla="*/ 56 h 680"/>
                <a:gd name="T64" fmla="*/ 850 w 1134"/>
                <a:gd name="T65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34" h="680">
                  <a:moveTo>
                    <a:pt x="1021" y="0"/>
                  </a:moveTo>
                  <a:lnTo>
                    <a:pt x="1021" y="56"/>
                  </a:lnTo>
                  <a:lnTo>
                    <a:pt x="1077" y="56"/>
                  </a:lnTo>
                  <a:lnTo>
                    <a:pt x="1077" y="283"/>
                  </a:lnTo>
                  <a:lnTo>
                    <a:pt x="1134" y="283"/>
                  </a:lnTo>
                  <a:lnTo>
                    <a:pt x="1134" y="397"/>
                  </a:lnTo>
                  <a:lnTo>
                    <a:pt x="1077" y="397"/>
                  </a:lnTo>
                  <a:lnTo>
                    <a:pt x="1077" y="510"/>
                  </a:lnTo>
                  <a:lnTo>
                    <a:pt x="964" y="510"/>
                  </a:lnTo>
                  <a:lnTo>
                    <a:pt x="964" y="567"/>
                  </a:lnTo>
                  <a:lnTo>
                    <a:pt x="850" y="567"/>
                  </a:lnTo>
                  <a:lnTo>
                    <a:pt x="850" y="623"/>
                  </a:lnTo>
                  <a:lnTo>
                    <a:pt x="794" y="623"/>
                  </a:lnTo>
                  <a:lnTo>
                    <a:pt x="794" y="567"/>
                  </a:lnTo>
                  <a:lnTo>
                    <a:pt x="737" y="567"/>
                  </a:lnTo>
                  <a:lnTo>
                    <a:pt x="737" y="453"/>
                  </a:lnTo>
                  <a:lnTo>
                    <a:pt x="680" y="453"/>
                  </a:lnTo>
                  <a:lnTo>
                    <a:pt x="680" y="567"/>
                  </a:lnTo>
                  <a:lnTo>
                    <a:pt x="624" y="567"/>
                  </a:lnTo>
                  <a:lnTo>
                    <a:pt x="624" y="510"/>
                  </a:lnTo>
                  <a:lnTo>
                    <a:pt x="567" y="510"/>
                  </a:lnTo>
                  <a:lnTo>
                    <a:pt x="567" y="453"/>
                  </a:lnTo>
                  <a:lnTo>
                    <a:pt x="510" y="453"/>
                  </a:lnTo>
                  <a:lnTo>
                    <a:pt x="510" y="510"/>
                  </a:lnTo>
                  <a:lnTo>
                    <a:pt x="454" y="510"/>
                  </a:lnTo>
                  <a:lnTo>
                    <a:pt x="454" y="567"/>
                  </a:lnTo>
                  <a:lnTo>
                    <a:pt x="567" y="567"/>
                  </a:lnTo>
                  <a:lnTo>
                    <a:pt x="567" y="623"/>
                  </a:lnTo>
                  <a:lnTo>
                    <a:pt x="510" y="623"/>
                  </a:lnTo>
                  <a:lnTo>
                    <a:pt x="510" y="680"/>
                  </a:lnTo>
                  <a:lnTo>
                    <a:pt x="340" y="680"/>
                  </a:lnTo>
                  <a:lnTo>
                    <a:pt x="340" y="510"/>
                  </a:lnTo>
                  <a:lnTo>
                    <a:pt x="283" y="510"/>
                  </a:lnTo>
                  <a:lnTo>
                    <a:pt x="283" y="453"/>
                  </a:lnTo>
                  <a:lnTo>
                    <a:pt x="397" y="453"/>
                  </a:lnTo>
                  <a:lnTo>
                    <a:pt x="397" y="397"/>
                  </a:lnTo>
                  <a:lnTo>
                    <a:pt x="340" y="397"/>
                  </a:lnTo>
                  <a:lnTo>
                    <a:pt x="340" y="340"/>
                  </a:lnTo>
                  <a:lnTo>
                    <a:pt x="397" y="340"/>
                  </a:lnTo>
                  <a:lnTo>
                    <a:pt x="397" y="283"/>
                  </a:lnTo>
                  <a:lnTo>
                    <a:pt x="454" y="283"/>
                  </a:lnTo>
                  <a:lnTo>
                    <a:pt x="454" y="397"/>
                  </a:lnTo>
                  <a:lnTo>
                    <a:pt x="567" y="397"/>
                  </a:lnTo>
                  <a:lnTo>
                    <a:pt x="567" y="340"/>
                  </a:lnTo>
                  <a:lnTo>
                    <a:pt x="510" y="340"/>
                  </a:lnTo>
                  <a:lnTo>
                    <a:pt x="510" y="283"/>
                  </a:lnTo>
                  <a:lnTo>
                    <a:pt x="454" y="283"/>
                  </a:lnTo>
                  <a:lnTo>
                    <a:pt x="454" y="170"/>
                  </a:lnTo>
                  <a:lnTo>
                    <a:pt x="340" y="170"/>
                  </a:lnTo>
                  <a:lnTo>
                    <a:pt x="340" y="113"/>
                  </a:lnTo>
                  <a:lnTo>
                    <a:pt x="397" y="113"/>
                  </a:lnTo>
                  <a:lnTo>
                    <a:pt x="397" y="56"/>
                  </a:lnTo>
                  <a:lnTo>
                    <a:pt x="170" y="56"/>
                  </a:lnTo>
                  <a:lnTo>
                    <a:pt x="170" y="113"/>
                  </a:lnTo>
                  <a:lnTo>
                    <a:pt x="113" y="113"/>
                  </a:lnTo>
                  <a:lnTo>
                    <a:pt x="113" y="170"/>
                  </a:lnTo>
                  <a:lnTo>
                    <a:pt x="0" y="170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56"/>
                  </a:lnTo>
                  <a:lnTo>
                    <a:pt x="113" y="56"/>
                  </a:lnTo>
                  <a:lnTo>
                    <a:pt x="113" y="0"/>
                  </a:lnTo>
                  <a:lnTo>
                    <a:pt x="397" y="0"/>
                  </a:lnTo>
                  <a:lnTo>
                    <a:pt x="397" y="56"/>
                  </a:lnTo>
                  <a:lnTo>
                    <a:pt x="850" y="56"/>
                  </a:lnTo>
                  <a:lnTo>
                    <a:pt x="850" y="0"/>
                  </a:lnTo>
                  <a:lnTo>
                    <a:pt x="1021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80" name="Freeform 296"/>
            <p:cNvSpPr>
              <a:spLocks/>
            </p:cNvSpPr>
            <p:nvPr/>
          </p:nvSpPr>
          <p:spPr bwMode="auto">
            <a:xfrm>
              <a:off x="3364" y="2444"/>
              <a:ext cx="1134" cy="964"/>
            </a:xfrm>
            <a:custGeom>
              <a:avLst/>
              <a:gdLst>
                <a:gd name="T0" fmla="*/ 397 w 1134"/>
                <a:gd name="T1" fmla="*/ 0 h 964"/>
                <a:gd name="T2" fmla="*/ 340 w 1134"/>
                <a:gd name="T3" fmla="*/ 0 h 964"/>
                <a:gd name="T4" fmla="*/ 340 w 1134"/>
                <a:gd name="T5" fmla="*/ 57 h 964"/>
                <a:gd name="T6" fmla="*/ 284 w 1134"/>
                <a:gd name="T7" fmla="*/ 57 h 964"/>
                <a:gd name="T8" fmla="*/ 284 w 1134"/>
                <a:gd name="T9" fmla="*/ 114 h 964"/>
                <a:gd name="T10" fmla="*/ 227 w 1134"/>
                <a:gd name="T11" fmla="*/ 114 h 964"/>
                <a:gd name="T12" fmla="*/ 227 w 1134"/>
                <a:gd name="T13" fmla="*/ 170 h 964"/>
                <a:gd name="T14" fmla="*/ 170 w 1134"/>
                <a:gd name="T15" fmla="*/ 170 h 964"/>
                <a:gd name="T16" fmla="*/ 170 w 1134"/>
                <a:gd name="T17" fmla="*/ 114 h 964"/>
                <a:gd name="T18" fmla="*/ 114 w 1134"/>
                <a:gd name="T19" fmla="*/ 114 h 964"/>
                <a:gd name="T20" fmla="*/ 114 w 1134"/>
                <a:gd name="T21" fmla="*/ 170 h 964"/>
                <a:gd name="T22" fmla="*/ 57 w 1134"/>
                <a:gd name="T23" fmla="*/ 170 h 964"/>
                <a:gd name="T24" fmla="*/ 57 w 1134"/>
                <a:gd name="T25" fmla="*/ 341 h 964"/>
                <a:gd name="T26" fmla="*/ 0 w 1134"/>
                <a:gd name="T27" fmla="*/ 341 h 964"/>
                <a:gd name="T28" fmla="*/ 0 w 1134"/>
                <a:gd name="T29" fmla="*/ 511 h 964"/>
                <a:gd name="T30" fmla="*/ 57 w 1134"/>
                <a:gd name="T31" fmla="*/ 511 h 964"/>
                <a:gd name="T32" fmla="*/ 57 w 1134"/>
                <a:gd name="T33" fmla="*/ 681 h 964"/>
                <a:gd name="T34" fmla="*/ 114 w 1134"/>
                <a:gd name="T35" fmla="*/ 681 h 964"/>
                <a:gd name="T36" fmla="*/ 114 w 1134"/>
                <a:gd name="T37" fmla="*/ 737 h 964"/>
                <a:gd name="T38" fmla="*/ 227 w 1134"/>
                <a:gd name="T39" fmla="*/ 737 h 964"/>
                <a:gd name="T40" fmla="*/ 227 w 1134"/>
                <a:gd name="T41" fmla="*/ 964 h 964"/>
                <a:gd name="T42" fmla="*/ 511 w 1134"/>
                <a:gd name="T43" fmla="*/ 964 h 964"/>
                <a:gd name="T44" fmla="*/ 511 w 1134"/>
                <a:gd name="T45" fmla="*/ 908 h 964"/>
                <a:gd name="T46" fmla="*/ 624 w 1134"/>
                <a:gd name="T47" fmla="*/ 908 h 964"/>
                <a:gd name="T48" fmla="*/ 624 w 1134"/>
                <a:gd name="T49" fmla="*/ 964 h 964"/>
                <a:gd name="T50" fmla="*/ 794 w 1134"/>
                <a:gd name="T51" fmla="*/ 964 h 964"/>
                <a:gd name="T52" fmla="*/ 794 w 1134"/>
                <a:gd name="T53" fmla="*/ 851 h 964"/>
                <a:gd name="T54" fmla="*/ 1078 w 1134"/>
                <a:gd name="T55" fmla="*/ 851 h 964"/>
                <a:gd name="T56" fmla="*/ 1078 w 1134"/>
                <a:gd name="T57" fmla="*/ 681 h 964"/>
                <a:gd name="T58" fmla="*/ 1134 w 1134"/>
                <a:gd name="T59" fmla="*/ 681 h 964"/>
                <a:gd name="T60" fmla="*/ 1134 w 1134"/>
                <a:gd name="T61" fmla="*/ 567 h 964"/>
                <a:gd name="T62" fmla="*/ 1078 w 1134"/>
                <a:gd name="T63" fmla="*/ 567 h 964"/>
                <a:gd name="T64" fmla="*/ 1078 w 1134"/>
                <a:gd name="T65" fmla="*/ 511 h 964"/>
                <a:gd name="T66" fmla="*/ 1021 w 1134"/>
                <a:gd name="T67" fmla="*/ 511 h 964"/>
                <a:gd name="T68" fmla="*/ 1021 w 1134"/>
                <a:gd name="T69" fmla="*/ 227 h 964"/>
                <a:gd name="T70" fmla="*/ 964 w 1134"/>
                <a:gd name="T71" fmla="*/ 227 h 964"/>
                <a:gd name="T72" fmla="*/ 964 w 1134"/>
                <a:gd name="T73" fmla="*/ 114 h 964"/>
                <a:gd name="T74" fmla="*/ 907 w 1134"/>
                <a:gd name="T75" fmla="*/ 114 h 964"/>
                <a:gd name="T76" fmla="*/ 907 w 1134"/>
                <a:gd name="T77" fmla="*/ 170 h 964"/>
                <a:gd name="T78" fmla="*/ 737 w 1134"/>
                <a:gd name="T79" fmla="*/ 170 h 964"/>
                <a:gd name="T80" fmla="*/ 737 w 1134"/>
                <a:gd name="T81" fmla="*/ 227 h 964"/>
                <a:gd name="T82" fmla="*/ 624 w 1134"/>
                <a:gd name="T83" fmla="*/ 227 h 964"/>
                <a:gd name="T84" fmla="*/ 624 w 1134"/>
                <a:gd name="T85" fmla="*/ 170 h 964"/>
                <a:gd name="T86" fmla="*/ 511 w 1134"/>
                <a:gd name="T87" fmla="*/ 170 h 964"/>
                <a:gd name="T88" fmla="*/ 511 w 1134"/>
                <a:gd name="T89" fmla="*/ 114 h 964"/>
                <a:gd name="T90" fmla="*/ 454 w 1134"/>
                <a:gd name="T91" fmla="*/ 114 h 964"/>
                <a:gd name="T92" fmla="*/ 454 w 1134"/>
                <a:gd name="T93" fmla="*/ 57 h 964"/>
                <a:gd name="T94" fmla="*/ 397 w 1134"/>
                <a:gd name="T95" fmla="*/ 57 h 964"/>
                <a:gd name="T96" fmla="*/ 397 w 1134"/>
                <a:gd name="T97" fmla="*/ 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34" h="964">
                  <a:moveTo>
                    <a:pt x="397" y="0"/>
                  </a:moveTo>
                  <a:lnTo>
                    <a:pt x="340" y="0"/>
                  </a:lnTo>
                  <a:lnTo>
                    <a:pt x="340" y="57"/>
                  </a:lnTo>
                  <a:lnTo>
                    <a:pt x="284" y="57"/>
                  </a:lnTo>
                  <a:lnTo>
                    <a:pt x="284" y="114"/>
                  </a:lnTo>
                  <a:lnTo>
                    <a:pt x="227" y="114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114"/>
                  </a:lnTo>
                  <a:lnTo>
                    <a:pt x="114" y="114"/>
                  </a:lnTo>
                  <a:lnTo>
                    <a:pt x="114" y="170"/>
                  </a:lnTo>
                  <a:lnTo>
                    <a:pt x="57" y="170"/>
                  </a:lnTo>
                  <a:lnTo>
                    <a:pt x="57" y="341"/>
                  </a:lnTo>
                  <a:lnTo>
                    <a:pt x="0" y="341"/>
                  </a:lnTo>
                  <a:lnTo>
                    <a:pt x="0" y="511"/>
                  </a:lnTo>
                  <a:lnTo>
                    <a:pt x="57" y="511"/>
                  </a:lnTo>
                  <a:lnTo>
                    <a:pt x="57" y="681"/>
                  </a:lnTo>
                  <a:lnTo>
                    <a:pt x="114" y="681"/>
                  </a:lnTo>
                  <a:lnTo>
                    <a:pt x="114" y="737"/>
                  </a:lnTo>
                  <a:lnTo>
                    <a:pt x="227" y="737"/>
                  </a:lnTo>
                  <a:lnTo>
                    <a:pt x="227" y="964"/>
                  </a:lnTo>
                  <a:lnTo>
                    <a:pt x="511" y="964"/>
                  </a:lnTo>
                  <a:lnTo>
                    <a:pt x="511" y="908"/>
                  </a:lnTo>
                  <a:lnTo>
                    <a:pt x="624" y="908"/>
                  </a:lnTo>
                  <a:lnTo>
                    <a:pt x="624" y="964"/>
                  </a:lnTo>
                  <a:lnTo>
                    <a:pt x="794" y="964"/>
                  </a:lnTo>
                  <a:lnTo>
                    <a:pt x="794" y="851"/>
                  </a:lnTo>
                  <a:lnTo>
                    <a:pt x="1078" y="851"/>
                  </a:lnTo>
                  <a:lnTo>
                    <a:pt x="1078" y="681"/>
                  </a:lnTo>
                  <a:lnTo>
                    <a:pt x="1134" y="681"/>
                  </a:lnTo>
                  <a:lnTo>
                    <a:pt x="1134" y="567"/>
                  </a:lnTo>
                  <a:lnTo>
                    <a:pt x="1078" y="567"/>
                  </a:lnTo>
                  <a:lnTo>
                    <a:pt x="1078" y="511"/>
                  </a:lnTo>
                  <a:lnTo>
                    <a:pt x="1021" y="511"/>
                  </a:lnTo>
                  <a:lnTo>
                    <a:pt x="1021" y="227"/>
                  </a:lnTo>
                  <a:lnTo>
                    <a:pt x="964" y="227"/>
                  </a:lnTo>
                  <a:lnTo>
                    <a:pt x="964" y="114"/>
                  </a:lnTo>
                  <a:lnTo>
                    <a:pt x="907" y="114"/>
                  </a:lnTo>
                  <a:lnTo>
                    <a:pt x="907" y="170"/>
                  </a:lnTo>
                  <a:lnTo>
                    <a:pt x="737" y="170"/>
                  </a:lnTo>
                  <a:lnTo>
                    <a:pt x="737" y="227"/>
                  </a:lnTo>
                  <a:lnTo>
                    <a:pt x="624" y="227"/>
                  </a:lnTo>
                  <a:lnTo>
                    <a:pt x="624" y="170"/>
                  </a:lnTo>
                  <a:lnTo>
                    <a:pt x="511" y="170"/>
                  </a:lnTo>
                  <a:lnTo>
                    <a:pt x="511" y="114"/>
                  </a:lnTo>
                  <a:lnTo>
                    <a:pt x="454" y="114"/>
                  </a:lnTo>
                  <a:lnTo>
                    <a:pt x="454" y="57"/>
                  </a:lnTo>
                  <a:lnTo>
                    <a:pt x="397" y="57"/>
                  </a:lnTo>
                  <a:lnTo>
                    <a:pt x="39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81" name="Freeform 297"/>
            <p:cNvSpPr>
              <a:spLocks/>
            </p:cNvSpPr>
            <p:nvPr/>
          </p:nvSpPr>
          <p:spPr bwMode="auto">
            <a:xfrm>
              <a:off x="4328" y="2444"/>
              <a:ext cx="794" cy="737"/>
            </a:xfrm>
            <a:custGeom>
              <a:avLst/>
              <a:gdLst>
                <a:gd name="T0" fmla="*/ 0 w 794"/>
                <a:gd name="T1" fmla="*/ 114 h 737"/>
                <a:gd name="T2" fmla="*/ 0 w 794"/>
                <a:gd name="T3" fmla="*/ 227 h 737"/>
                <a:gd name="T4" fmla="*/ 57 w 794"/>
                <a:gd name="T5" fmla="*/ 227 h 737"/>
                <a:gd name="T6" fmla="*/ 57 w 794"/>
                <a:gd name="T7" fmla="*/ 511 h 737"/>
                <a:gd name="T8" fmla="*/ 114 w 794"/>
                <a:gd name="T9" fmla="*/ 511 h 737"/>
                <a:gd name="T10" fmla="*/ 114 w 794"/>
                <a:gd name="T11" fmla="*/ 567 h 737"/>
                <a:gd name="T12" fmla="*/ 170 w 794"/>
                <a:gd name="T13" fmla="*/ 567 h 737"/>
                <a:gd name="T14" fmla="*/ 170 w 794"/>
                <a:gd name="T15" fmla="*/ 681 h 737"/>
                <a:gd name="T16" fmla="*/ 227 w 794"/>
                <a:gd name="T17" fmla="*/ 681 h 737"/>
                <a:gd name="T18" fmla="*/ 227 w 794"/>
                <a:gd name="T19" fmla="*/ 737 h 737"/>
                <a:gd name="T20" fmla="*/ 397 w 794"/>
                <a:gd name="T21" fmla="*/ 737 h 737"/>
                <a:gd name="T22" fmla="*/ 397 w 794"/>
                <a:gd name="T23" fmla="*/ 681 h 737"/>
                <a:gd name="T24" fmla="*/ 567 w 794"/>
                <a:gd name="T25" fmla="*/ 681 h 737"/>
                <a:gd name="T26" fmla="*/ 567 w 794"/>
                <a:gd name="T27" fmla="*/ 624 h 737"/>
                <a:gd name="T28" fmla="*/ 737 w 794"/>
                <a:gd name="T29" fmla="*/ 624 h 737"/>
                <a:gd name="T30" fmla="*/ 737 w 794"/>
                <a:gd name="T31" fmla="*/ 681 h 737"/>
                <a:gd name="T32" fmla="*/ 794 w 794"/>
                <a:gd name="T33" fmla="*/ 681 h 737"/>
                <a:gd name="T34" fmla="*/ 794 w 794"/>
                <a:gd name="T35" fmla="*/ 454 h 737"/>
                <a:gd name="T36" fmla="*/ 737 w 794"/>
                <a:gd name="T37" fmla="*/ 454 h 737"/>
                <a:gd name="T38" fmla="*/ 737 w 794"/>
                <a:gd name="T39" fmla="*/ 397 h 737"/>
                <a:gd name="T40" fmla="*/ 624 w 794"/>
                <a:gd name="T41" fmla="*/ 397 h 737"/>
                <a:gd name="T42" fmla="*/ 624 w 794"/>
                <a:gd name="T43" fmla="*/ 454 h 737"/>
                <a:gd name="T44" fmla="*/ 397 w 794"/>
                <a:gd name="T45" fmla="*/ 454 h 737"/>
                <a:gd name="T46" fmla="*/ 397 w 794"/>
                <a:gd name="T47" fmla="*/ 397 h 737"/>
                <a:gd name="T48" fmla="*/ 454 w 794"/>
                <a:gd name="T49" fmla="*/ 397 h 737"/>
                <a:gd name="T50" fmla="*/ 454 w 794"/>
                <a:gd name="T51" fmla="*/ 341 h 737"/>
                <a:gd name="T52" fmla="*/ 510 w 794"/>
                <a:gd name="T53" fmla="*/ 341 h 737"/>
                <a:gd name="T54" fmla="*/ 510 w 794"/>
                <a:gd name="T55" fmla="*/ 114 h 737"/>
                <a:gd name="T56" fmla="*/ 567 w 794"/>
                <a:gd name="T57" fmla="*/ 114 h 737"/>
                <a:gd name="T58" fmla="*/ 567 w 794"/>
                <a:gd name="T59" fmla="*/ 0 h 737"/>
                <a:gd name="T60" fmla="*/ 114 w 794"/>
                <a:gd name="T61" fmla="*/ 0 h 737"/>
                <a:gd name="T62" fmla="*/ 114 w 794"/>
                <a:gd name="T63" fmla="*/ 57 h 737"/>
                <a:gd name="T64" fmla="*/ 57 w 794"/>
                <a:gd name="T65" fmla="*/ 57 h 737"/>
                <a:gd name="T66" fmla="*/ 57 w 794"/>
                <a:gd name="T67" fmla="*/ 114 h 737"/>
                <a:gd name="T68" fmla="*/ 0 w 794"/>
                <a:gd name="T69" fmla="*/ 114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94" h="737">
                  <a:moveTo>
                    <a:pt x="0" y="114"/>
                  </a:moveTo>
                  <a:lnTo>
                    <a:pt x="0" y="227"/>
                  </a:lnTo>
                  <a:lnTo>
                    <a:pt x="57" y="227"/>
                  </a:lnTo>
                  <a:lnTo>
                    <a:pt x="57" y="511"/>
                  </a:lnTo>
                  <a:lnTo>
                    <a:pt x="114" y="511"/>
                  </a:lnTo>
                  <a:lnTo>
                    <a:pt x="114" y="567"/>
                  </a:lnTo>
                  <a:lnTo>
                    <a:pt x="170" y="567"/>
                  </a:lnTo>
                  <a:lnTo>
                    <a:pt x="170" y="681"/>
                  </a:lnTo>
                  <a:lnTo>
                    <a:pt x="227" y="681"/>
                  </a:lnTo>
                  <a:lnTo>
                    <a:pt x="227" y="737"/>
                  </a:lnTo>
                  <a:lnTo>
                    <a:pt x="397" y="737"/>
                  </a:lnTo>
                  <a:lnTo>
                    <a:pt x="397" y="681"/>
                  </a:lnTo>
                  <a:lnTo>
                    <a:pt x="567" y="681"/>
                  </a:lnTo>
                  <a:lnTo>
                    <a:pt x="567" y="624"/>
                  </a:lnTo>
                  <a:lnTo>
                    <a:pt x="737" y="624"/>
                  </a:lnTo>
                  <a:lnTo>
                    <a:pt x="737" y="681"/>
                  </a:lnTo>
                  <a:lnTo>
                    <a:pt x="794" y="681"/>
                  </a:lnTo>
                  <a:lnTo>
                    <a:pt x="794" y="454"/>
                  </a:lnTo>
                  <a:lnTo>
                    <a:pt x="737" y="454"/>
                  </a:lnTo>
                  <a:lnTo>
                    <a:pt x="737" y="397"/>
                  </a:lnTo>
                  <a:lnTo>
                    <a:pt x="624" y="397"/>
                  </a:lnTo>
                  <a:lnTo>
                    <a:pt x="624" y="454"/>
                  </a:lnTo>
                  <a:lnTo>
                    <a:pt x="397" y="454"/>
                  </a:lnTo>
                  <a:lnTo>
                    <a:pt x="397" y="397"/>
                  </a:lnTo>
                  <a:lnTo>
                    <a:pt x="454" y="397"/>
                  </a:lnTo>
                  <a:lnTo>
                    <a:pt x="454" y="341"/>
                  </a:lnTo>
                  <a:lnTo>
                    <a:pt x="510" y="341"/>
                  </a:lnTo>
                  <a:lnTo>
                    <a:pt x="510" y="114"/>
                  </a:lnTo>
                  <a:lnTo>
                    <a:pt x="567" y="114"/>
                  </a:lnTo>
                  <a:lnTo>
                    <a:pt x="567" y="0"/>
                  </a:lnTo>
                  <a:lnTo>
                    <a:pt x="114" y="0"/>
                  </a:lnTo>
                  <a:lnTo>
                    <a:pt x="114" y="57"/>
                  </a:lnTo>
                  <a:lnTo>
                    <a:pt x="57" y="57"/>
                  </a:lnTo>
                  <a:lnTo>
                    <a:pt x="57" y="114"/>
                  </a:lnTo>
                  <a:lnTo>
                    <a:pt x="0" y="11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82" name="Rectangle 298"/>
            <p:cNvSpPr>
              <a:spLocks noChangeArrowheads="1"/>
            </p:cNvSpPr>
            <p:nvPr/>
          </p:nvSpPr>
          <p:spPr bwMode="auto">
            <a:xfrm>
              <a:off x="4725" y="2331"/>
              <a:ext cx="113" cy="57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83" name="Freeform 299"/>
            <p:cNvSpPr>
              <a:spLocks/>
            </p:cNvSpPr>
            <p:nvPr/>
          </p:nvSpPr>
          <p:spPr bwMode="auto">
            <a:xfrm>
              <a:off x="4725" y="2218"/>
              <a:ext cx="1247" cy="907"/>
            </a:xfrm>
            <a:custGeom>
              <a:avLst/>
              <a:gdLst>
                <a:gd name="T0" fmla="*/ 397 w 1247"/>
                <a:gd name="T1" fmla="*/ 907 h 907"/>
                <a:gd name="T2" fmla="*/ 397 w 1247"/>
                <a:gd name="T3" fmla="*/ 680 h 907"/>
                <a:gd name="T4" fmla="*/ 340 w 1247"/>
                <a:gd name="T5" fmla="*/ 680 h 907"/>
                <a:gd name="T6" fmla="*/ 340 w 1247"/>
                <a:gd name="T7" fmla="*/ 623 h 907"/>
                <a:gd name="T8" fmla="*/ 227 w 1247"/>
                <a:gd name="T9" fmla="*/ 623 h 907"/>
                <a:gd name="T10" fmla="*/ 227 w 1247"/>
                <a:gd name="T11" fmla="*/ 680 h 907"/>
                <a:gd name="T12" fmla="*/ 0 w 1247"/>
                <a:gd name="T13" fmla="*/ 680 h 907"/>
                <a:gd name="T14" fmla="*/ 0 w 1247"/>
                <a:gd name="T15" fmla="*/ 623 h 907"/>
                <a:gd name="T16" fmla="*/ 57 w 1247"/>
                <a:gd name="T17" fmla="*/ 623 h 907"/>
                <a:gd name="T18" fmla="*/ 57 w 1247"/>
                <a:gd name="T19" fmla="*/ 567 h 907"/>
                <a:gd name="T20" fmla="*/ 113 w 1247"/>
                <a:gd name="T21" fmla="*/ 567 h 907"/>
                <a:gd name="T22" fmla="*/ 113 w 1247"/>
                <a:gd name="T23" fmla="*/ 340 h 907"/>
                <a:gd name="T24" fmla="*/ 170 w 1247"/>
                <a:gd name="T25" fmla="*/ 340 h 907"/>
                <a:gd name="T26" fmla="*/ 170 w 1247"/>
                <a:gd name="T27" fmla="*/ 226 h 907"/>
                <a:gd name="T28" fmla="*/ 397 w 1247"/>
                <a:gd name="T29" fmla="*/ 226 h 907"/>
                <a:gd name="T30" fmla="*/ 397 w 1247"/>
                <a:gd name="T31" fmla="*/ 283 h 907"/>
                <a:gd name="T32" fmla="*/ 624 w 1247"/>
                <a:gd name="T33" fmla="*/ 283 h 907"/>
                <a:gd name="T34" fmla="*/ 624 w 1247"/>
                <a:gd name="T35" fmla="*/ 226 h 907"/>
                <a:gd name="T36" fmla="*/ 680 w 1247"/>
                <a:gd name="T37" fmla="*/ 226 h 907"/>
                <a:gd name="T38" fmla="*/ 680 w 1247"/>
                <a:gd name="T39" fmla="*/ 113 h 907"/>
                <a:gd name="T40" fmla="*/ 794 w 1247"/>
                <a:gd name="T41" fmla="*/ 113 h 907"/>
                <a:gd name="T42" fmla="*/ 794 w 1247"/>
                <a:gd name="T43" fmla="*/ 56 h 907"/>
                <a:gd name="T44" fmla="*/ 851 w 1247"/>
                <a:gd name="T45" fmla="*/ 56 h 907"/>
                <a:gd name="T46" fmla="*/ 851 w 1247"/>
                <a:gd name="T47" fmla="*/ 0 h 907"/>
                <a:gd name="T48" fmla="*/ 1021 w 1247"/>
                <a:gd name="T49" fmla="*/ 0 h 907"/>
                <a:gd name="T50" fmla="*/ 1021 w 1247"/>
                <a:gd name="T51" fmla="*/ 56 h 907"/>
                <a:gd name="T52" fmla="*/ 1191 w 1247"/>
                <a:gd name="T53" fmla="*/ 56 h 907"/>
                <a:gd name="T54" fmla="*/ 1191 w 1247"/>
                <a:gd name="T55" fmla="*/ 340 h 907"/>
                <a:gd name="T56" fmla="*/ 1247 w 1247"/>
                <a:gd name="T57" fmla="*/ 340 h 907"/>
                <a:gd name="T58" fmla="*/ 1247 w 1247"/>
                <a:gd name="T59" fmla="*/ 453 h 907"/>
                <a:gd name="T60" fmla="*/ 1191 w 1247"/>
                <a:gd name="T61" fmla="*/ 453 h 907"/>
                <a:gd name="T62" fmla="*/ 1191 w 1247"/>
                <a:gd name="T63" fmla="*/ 567 h 907"/>
                <a:gd name="T64" fmla="*/ 1134 w 1247"/>
                <a:gd name="T65" fmla="*/ 567 h 907"/>
                <a:gd name="T66" fmla="*/ 1134 w 1247"/>
                <a:gd name="T67" fmla="*/ 623 h 907"/>
                <a:gd name="T68" fmla="*/ 1191 w 1247"/>
                <a:gd name="T69" fmla="*/ 623 h 907"/>
                <a:gd name="T70" fmla="*/ 1191 w 1247"/>
                <a:gd name="T71" fmla="*/ 680 h 907"/>
                <a:gd name="T72" fmla="*/ 1021 w 1247"/>
                <a:gd name="T73" fmla="*/ 680 h 907"/>
                <a:gd name="T74" fmla="*/ 1021 w 1247"/>
                <a:gd name="T75" fmla="*/ 737 h 907"/>
                <a:gd name="T76" fmla="*/ 964 w 1247"/>
                <a:gd name="T77" fmla="*/ 737 h 907"/>
                <a:gd name="T78" fmla="*/ 964 w 1247"/>
                <a:gd name="T79" fmla="*/ 680 h 907"/>
                <a:gd name="T80" fmla="*/ 851 w 1247"/>
                <a:gd name="T81" fmla="*/ 680 h 907"/>
                <a:gd name="T82" fmla="*/ 851 w 1247"/>
                <a:gd name="T83" fmla="*/ 737 h 907"/>
                <a:gd name="T84" fmla="*/ 737 w 1247"/>
                <a:gd name="T85" fmla="*/ 737 h 907"/>
                <a:gd name="T86" fmla="*/ 737 w 1247"/>
                <a:gd name="T87" fmla="*/ 680 h 907"/>
                <a:gd name="T88" fmla="*/ 680 w 1247"/>
                <a:gd name="T89" fmla="*/ 680 h 907"/>
                <a:gd name="T90" fmla="*/ 680 w 1247"/>
                <a:gd name="T91" fmla="*/ 737 h 907"/>
                <a:gd name="T92" fmla="*/ 624 w 1247"/>
                <a:gd name="T93" fmla="*/ 737 h 907"/>
                <a:gd name="T94" fmla="*/ 624 w 1247"/>
                <a:gd name="T95" fmla="*/ 793 h 907"/>
                <a:gd name="T96" fmla="*/ 567 w 1247"/>
                <a:gd name="T97" fmla="*/ 793 h 907"/>
                <a:gd name="T98" fmla="*/ 567 w 1247"/>
                <a:gd name="T99" fmla="*/ 907 h 907"/>
                <a:gd name="T100" fmla="*/ 397 w 1247"/>
                <a:gd name="T101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47" h="907">
                  <a:moveTo>
                    <a:pt x="397" y="907"/>
                  </a:moveTo>
                  <a:lnTo>
                    <a:pt x="397" y="680"/>
                  </a:lnTo>
                  <a:lnTo>
                    <a:pt x="340" y="680"/>
                  </a:lnTo>
                  <a:lnTo>
                    <a:pt x="340" y="623"/>
                  </a:lnTo>
                  <a:lnTo>
                    <a:pt x="227" y="623"/>
                  </a:lnTo>
                  <a:lnTo>
                    <a:pt x="227" y="680"/>
                  </a:lnTo>
                  <a:lnTo>
                    <a:pt x="0" y="680"/>
                  </a:lnTo>
                  <a:lnTo>
                    <a:pt x="0" y="623"/>
                  </a:lnTo>
                  <a:lnTo>
                    <a:pt x="57" y="623"/>
                  </a:lnTo>
                  <a:lnTo>
                    <a:pt x="57" y="567"/>
                  </a:lnTo>
                  <a:lnTo>
                    <a:pt x="113" y="567"/>
                  </a:lnTo>
                  <a:lnTo>
                    <a:pt x="113" y="340"/>
                  </a:lnTo>
                  <a:lnTo>
                    <a:pt x="170" y="340"/>
                  </a:lnTo>
                  <a:lnTo>
                    <a:pt x="170" y="226"/>
                  </a:lnTo>
                  <a:lnTo>
                    <a:pt x="397" y="226"/>
                  </a:lnTo>
                  <a:lnTo>
                    <a:pt x="397" y="283"/>
                  </a:lnTo>
                  <a:lnTo>
                    <a:pt x="624" y="283"/>
                  </a:lnTo>
                  <a:lnTo>
                    <a:pt x="624" y="226"/>
                  </a:lnTo>
                  <a:lnTo>
                    <a:pt x="680" y="226"/>
                  </a:lnTo>
                  <a:lnTo>
                    <a:pt x="680" y="113"/>
                  </a:lnTo>
                  <a:lnTo>
                    <a:pt x="794" y="113"/>
                  </a:lnTo>
                  <a:lnTo>
                    <a:pt x="794" y="56"/>
                  </a:lnTo>
                  <a:lnTo>
                    <a:pt x="851" y="56"/>
                  </a:lnTo>
                  <a:lnTo>
                    <a:pt x="851" y="0"/>
                  </a:lnTo>
                  <a:lnTo>
                    <a:pt x="1021" y="0"/>
                  </a:lnTo>
                  <a:lnTo>
                    <a:pt x="1021" y="56"/>
                  </a:lnTo>
                  <a:lnTo>
                    <a:pt x="1191" y="56"/>
                  </a:lnTo>
                  <a:lnTo>
                    <a:pt x="1191" y="340"/>
                  </a:lnTo>
                  <a:lnTo>
                    <a:pt x="1247" y="340"/>
                  </a:lnTo>
                  <a:lnTo>
                    <a:pt x="1247" y="453"/>
                  </a:lnTo>
                  <a:lnTo>
                    <a:pt x="1191" y="453"/>
                  </a:lnTo>
                  <a:lnTo>
                    <a:pt x="1191" y="567"/>
                  </a:lnTo>
                  <a:lnTo>
                    <a:pt x="1134" y="567"/>
                  </a:lnTo>
                  <a:lnTo>
                    <a:pt x="1134" y="623"/>
                  </a:lnTo>
                  <a:lnTo>
                    <a:pt x="1191" y="623"/>
                  </a:lnTo>
                  <a:lnTo>
                    <a:pt x="1191" y="680"/>
                  </a:lnTo>
                  <a:lnTo>
                    <a:pt x="1021" y="680"/>
                  </a:lnTo>
                  <a:lnTo>
                    <a:pt x="1021" y="737"/>
                  </a:lnTo>
                  <a:lnTo>
                    <a:pt x="964" y="737"/>
                  </a:lnTo>
                  <a:lnTo>
                    <a:pt x="964" y="680"/>
                  </a:lnTo>
                  <a:lnTo>
                    <a:pt x="851" y="680"/>
                  </a:lnTo>
                  <a:lnTo>
                    <a:pt x="851" y="737"/>
                  </a:lnTo>
                  <a:lnTo>
                    <a:pt x="737" y="737"/>
                  </a:lnTo>
                  <a:lnTo>
                    <a:pt x="737" y="680"/>
                  </a:lnTo>
                  <a:lnTo>
                    <a:pt x="680" y="680"/>
                  </a:lnTo>
                  <a:lnTo>
                    <a:pt x="680" y="737"/>
                  </a:lnTo>
                  <a:lnTo>
                    <a:pt x="624" y="737"/>
                  </a:lnTo>
                  <a:lnTo>
                    <a:pt x="624" y="793"/>
                  </a:lnTo>
                  <a:lnTo>
                    <a:pt x="567" y="793"/>
                  </a:lnTo>
                  <a:lnTo>
                    <a:pt x="567" y="907"/>
                  </a:lnTo>
                  <a:lnTo>
                    <a:pt x="397" y="90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ED854FEC-D1D4-4AFD-AD09-A95E5C5E6DA5}"/>
              </a:ext>
            </a:extLst>
          </p:cNvPr>
          <p:cNvSpPr txBox="1"/>
          <p:nvPr/>
        </p:nvSpPr>
        <p:spPr>
          <a:xfrm>
            <a:off x="121457" y="13825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愛媛県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145A316E-68B4-4E6B-8891-EA6954F52130}"/>
              </a:ext>
            </a:extLst>
          </p:cNvPr>
          <p:cNvSpPr txBox="1"/>
          <p:nvPr/>
        </p:nvSpPr>
        <p:spPr>
          <a:xfrm>
            <a:off x="86179" y="56055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66" name="直線コネクタ 65">
            <a:extLst>
              <a:ext uri="{FF2B5EF4-FFF2-40B4-BE49-F238E27FC236}">
                <a16:creationId xmlns:a16="http://schemas.microsoft.com/office/drawing/2014/main" id="{3BA9357B-339D-4C8B-A9CB-570C896DE2ED}"/>
              </a:ext>
            </a:extLst>
          </p:cNvPr>
          <p:cNvCxnSpPr/>
          <p:nvPr/>
        </p:nvCxnSpPr>
        <p:spPr>
          <a:xfrm>
            <a:off x="113068" y="53280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CCDD706D-2EA9-4AE5-8149-0D10439E23DB}"/>
              </a:ext>
            </a:extLst>
          </p:cNvPr>
          <p:cNvGrpSpPr/>
          <p:nvPr/>
        </p:nvGrpSpPr>
        <p:grpSpPr>
          <a:xfrm>
            <a:off x="4010751" y="1759201"/>
            <a:ext cx="720000" cy="430244"/>
            <a:chOff x="6555416" y="4900731"/>
            <a:chExt cx="720000" cy="378515"/>
          </a:xfrm>
        </p:grpSpPr>
        <p:sp>
          <p:nvSpPr>
            <p:cNvPr id="68" name="四角形: 上の 2 つの角を丸める 67">
              <a:extLst>
                <a:ext uri="{FF2B5EF4-FFF2-40B4-BE49-F238E27FC236}">
                  <a16:creationId xmlns:a16="http://schemas.microsoft.com/office/drawing/2014/main" id="{0F9B59D7-3FC6-4743-AC4B-95DDD49A2C5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上島町</a:t>
              </a:r>
            </a:p>
          </p:txBody>
        </p:sp>
        <p:sp>
          <p:nvSpPr>
            <p:cNvPr id="69" name="四角形: 上の 2 つの角を丸める 68">
              <a:extLst>
                <a:ext uri="{FF2B5EF4-FFF2-40B4-BE49-F238E27FC236}">
                  <a16:creationId xmlns:a16="http://schemas.microsoft.com/office/drawing/2014/main" id="{DE3D265F-2BF2-4A42-A404-55291151C5E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DFA708EF-241F-4E8B-AB33-E4CF54A2BA08}"/>
              </a:ext>
            </a:extLst>
          </p:cNvPr>
          <p:cNvGrpSpPr/>
          <p:nvPr/>
        </p:nvGrpSpPr>
        <p:grpSpPr>
          <a:xfrm>
            <a:off x="4067901" y="3521326"/>
            <a:ext cx="720000" cy="430244"/>
            <a:chOff x="6555416" y="4900731"/>
            <a:chExt cx="720000" cy="378515"/>
          </a:xfrm>
        </p:grpSpPr>
        <p:sp>
          <p:nvSpPr>
            <p:cNvPr id="71" name="四角形: 上の 2 つの角を丸める 70">
              <a:extLst>
                <a:ext uri="{FF2B5EF4-FFF2-40B4-BE49-F238E27FC236}">
                  <a16:creationId xmlns:a16="http://schemas.microsoft.com/office/drawing/2014/main" id="{54D9C7C5-0FA6-4669-9718-2C405C2517B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西条市</a:t>
              </a:r>
            </a:p>
          </p:txBody>
        </p:sp>
        <p:sp>
          <p:nvSpPr>
            <p:cNvPr id="72" name="四角形: 上の 2 つの角を丸める 71">
              <a:extLst>
                <a:ext uri="{FF2B5EF4-FFF2-40B4-BE49-F238E27FC236}">
                  <a16:creationId xmlns:a16="http://schemas.microsoft.com/office/drawing/2014/main" id="{46326943-28FE-4A0B-8A06-55CDBBA7DA4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3" name="グループ化 72">
            <a:extLst>
              <a:ext uri="{FF2B5EF4-FFF2-40B4-BE49-F238E27FC236}">
                <a16:creationId xmlns:a16="http://schemas.microsoft.com/office/drawing/2014/main" id="{CFFE542E-8864-4F74-ACF7-F09920333190}"/>
              </a:ext>
            </a:extLst>
          </p:cNvPr>
          <p:cNvGrpSpPr/>
          <p:nvPr/>
        </p:nvGrpSpPr>
        <p:grpSpPr>
          <a:xfrm>
            <a:off x="4848951" y="3521326"/>
            <a:ext cx="720000" cy="430244"/>
            <a:chOff x="6555416" y="4900731"/>
            <a:chExt cx="720000" cy="378515"/>
          </a:xfrm>
        </p:grpSpPr>
        <p:sp>
          <p:nvSpPr>
            <p:cNvPr id="74" name="四角形: 上の 2 つの角を丸める 73">
              <a:extLst>
                <a:ext uri="{FF2B5EF4-FFF2-40B4-BE49-F238E27FC236}">
                  <a16:creationId xmlns:a16="http://schemas.microsoft.com/office/drawing/2014/main" id="{322EA4D1-A93F-4EBA-85A6-390E91B6565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新居浜市</a:t>
              </a:r>
            </a:p>
          </p:txBody>
        </p:sp>
        <p:sp>
          <p:nvSpPr>
            <p:cNvPr id="75" name="四角形: 上の 2 つの角を丸める 74">
              <a:extLst>
                <a:ext uri="{FF2B5EF4-FFF2-40B4-BE49-F238E27FC236}">
                  <a16:creationId xmlns:a16="http://schemas.microsoft.com/office/drawing/2014/main" id="{0EA5C80D-9DE6-46E1-A14F-41A6573F7C0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8593639F-1A7B-420D-AC26-A9B64C7F6A3F}"/>
              </a:ext>
            </a:extLst>
          </p:cNvPr>
          <p:cNvGrpSpPr/>
          <p:nvPr/>
        </p:nvGrpSpPr>
        <p:grpSpPr>
          <a:xfrm>
            <a:off x="5782401" y="3226051"/>
            <a:ext cx="720000" cy="430244"/>
            <a:chOff x="6555416" y="4900731"/>
            <a:chExt cx="720000" cy="378515"/>
          </a:xfrm>
        </p:grpSpPr>
        <p:sp>
          <p:nvSpPr>
            <p:cNvPr id="77" name="四角形: 上の 2 つの角を丸める 76">
              <a:extLst>
                <a:ext uri="{FF2B5EF4-FFF2-40B4-BE49-F238E27FC236}">
                  <a16:creationId xmlns:a16="http://schemas.microsoft.com/office/drawing/2014/main" id="{8127695A-132B-47CC-A0A6-CBA43AC40A6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四国中央市</a:t>
              </a:r>
            </a:p>
          </p:txBody>
        </p:sp>
        <p:sp>
          <p:nvSpPr>
            <p:cNvPr id="78" name="四角形: 上の 2 つの角を丸める 77">
              <a:extLst>
                <a:ext uri="{FF2B5EF4-FFF2-40B4-BE49-F238E27FC236}">
                  <a16:creationId xmlns:a16="http://schemas.microsoft.com/office/drawing/2014/main" id="{51A9F2DD-BB6D-4548-BE27-14D069EEFEE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1A141273-961E-4B2E-9034-916AAF385EE3}"/>
              </a:ext>
            </a:extLst>
          </p:cNvPr>
          <p:cNvGrpSpPr/>
          <p:nvPr/>
        </p:nvGrpSpPr>
        <p:grpSpPr>
          <a:xfrm>
            <a:off x="3686901" y="4559551"/>
            <a:ext cx="720000" cy="430244"/>
            <a:chOff x="6555416" y="4900731"/>
            <a:chExt cx="720000" cy="378515"/>
          </a:xfrm>
        </p:grpSpPr>
        <p:sp>
          <p:nvSpPr>
            <p:cNvPr id="80" name="四角形: 上の 2 つの角を丸める 79">
              <a:extLst>
                <a:ext uri="{FF2B5EF4-FFF2-40B4-BE49-F238E27FC236}">
                  <a16:creationId xmlns:a16="http://schemas.microsoft.com/office/drawing/2014/main" id="{18E4434D-4CD0-4A18-8652-DC71C5D9BE5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久万高原町</a:t>
              </a:r>
            </a:p>
          </p:txBody>
        </p:sp>
        <p:sp>
          <p:nvSpPr>
            <p:cNvPr id="81" name="四角形: 上の 2 つの角を丸める 80">
              <a:extLst>
                <a:ext uri="{FF2B5EF4-FFF2-40B4-BE49-F238E27FC236}">
                  <a16:creationId xmlns:a16="http://schemas.microsoft.com/office/drawing/2014/main" id="{263CD6B9-E17F-4993-9F67-5B9BF21C4C3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2" name="グループ化 81">
            <a:extLst>
              <a:ext uri="{FF2B5EF4-FFF2-40B4-BE49-F238E27FC236}">
                <a16:creationId xmlns:a16="http://schemas.microsoft.com/office/drawing/2014/main" id="{7FA0FD75-D50B-4A77-A14B-6A3504E39887}"/>
              </a:ext>
            </a:extLst>
          </p:cNvPr>
          <p:cNvGrpSpPr/>
          <p:nvPr/>
        </p:nvGrpSpPr>
        <p:grpSpPr>
          <a:xfrm>
            <a:off x="3429726" y="2683126"/>
            <a:ext cx="720000" cy="430244"/>
            <a:chOff x="6555416" y="4900731"/>
            <a:chExt cx="720000" cy="378515"/>
          </a:xfrm>
        </p:grpSpPr>
        <p:sp>
          <p:nvSpPr>
            <p:cNvPr id="83" name="四角形: 上の 2 つの角を丸める 82">
              <a:extLst>
                <a:ext uri="{FF2B5EF4-FFF2-40B4-BE49-F238E27FC236}">
                  <a16:creationId xmlns:a16="http://schemas.microsoft.com/office/drawing/2014/main" id="{C1962327-A9E2-451A-8013-98DDB7D6469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今治市</a:t>
              </a:r>
            </a:p>
          </p:txBody>
        </p:sp>
        <p:sp>
          <p:nvSpPr>
            <p:cNvPr id="84" name="四角形: 上の 2 つの角を丸める 83">
              <a:extLst>
                <a:ext uri="{FF2B5EF4-FFF2-40B4-BE49-F238E27FC236}">
                  <a16:creationId xmlns:a16="http://schemas.microsoft.com/office/drawing/2014/main" id="{43C9F59E-CDAE-4F05-A862-9BEEDCE170B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5" name="グループ化 84">
            <a:extLst>
              <a:ext uri="{FF2B5EF4-FFF2-40B4-BE49-F238E27FC236}">
                <a16:creationId xmlns:a16="http://schemas.microsoft.com/office/drawing/2014/main" id="{ED76F80D-FF1B-4237-A1FC-6DA759C72491}"/>
              </a:ext>
            </a:extLst>
          </p:cNvPr>
          <p:cNvGrpSpPr/>
          <p:nvPr/>
        </p:nvGrpSpPr>
        <p:grpSpPr>
          <a:xfrm>
            <a:off x="369117" y="5787067"/>
            <a:ext cx="720000" cy="430244"/>
            <a:chOff x="6555416" y="4900731"/>
            <a:chExt cx="720000" cy="378515"/>
          </a:xfrm>
        </p:grpSpPr>
        <p:sp>
          <p:nvSpPr>
            <p:cNvPr id="86" name="四角形: 上の 2 つの角を丸める 85">
              <a:extLst>
                <a:ext uri="{FF2B5EF4-FFF2-40B4-BE49-F238E27FC236}">
                  <a16:creationId xmlns:a16="http://schemas.microsoft.com/office/drawing/2014/main" id="{772DDE1E-1545-4788-96BC-7E34FD6E0E2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伊方町</a:t>
              </a:r>
            </a:p>
          </p:txBody>
        </p:sp>
        <p:sp>
          <p:nvSpPr>
            <p:cNvPr id="87" name="四角形: 上の 2 つの角を丸める 86">
              <a:extLst>
                <a:ext uri="{FF2B5EF4-FFF2-40B4-BE49-F238E27FC236}">
                  <a16:creationId xmlns:a16="http://schemas.microsoft.com/office/drawing/2014/main" id="{52EF52DD-4F0E-4A1C-BE81-2CA5C1F2031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8" name="グループ化 87">
            <a:extLst>
              <a:ext uri="{FF2B5EF4-FFF2-40B4-BE49-F238E27FC236}">
                <a16:creationId xmlns:a16="http://schemas.microsoft.com/office/drawing/2014/main" id="{BC989124-D18E-4B58-9C29-DCBB400ACBB2}"/>
              </a:ext>
            </a:extLst>
          </p:cNvPr>
          <p:cNvGrpSpPr/>
          <p:nvPr/>
        </p:nvGrpSpPr>
        <p:grpSpPr>
          <a:xfrm>
            <a:off x="3324951" y="3721351"/>
            <a:ext cx="720000" cy="430244"/>
            <a:chOff x="6555416" y="4900731"/>
            <a:chExt cx="720000" cy="378515"/>
          </a:xfrm>
        </p:grpSpPr>
        <p:sp>
          <p:nvSpPr>
            <p:cNvPr id="89" name="四角形: 上の 2 つの角を丸める 88">
              <a:extLst>
                <a:ext uri="{FF2B5EF4-FFF2-40B4-BE49-F238E27FC236}">
                  <a16:creationId xmlns:a16="http://schemas.microsoft.com/office/drawing/2014/main" id="{5A90CEF9-EB68-41A3-8D1D-30B20EBF3FC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東温市</a:t>
              </a:r>
            </a:p>
          </p:txBody>
        </p:sp>
        <p:sp>
          <p:nvSpPr>
            <p:cNvPr id="90" name="四角形: 上の 2 つの角を丸める 89">
              <a:extLst>
                <a:ext uri="{FF2B5EF4-FFF2-40B4-BE49-F238E27FC236}">
                  <a16:creationId xmlns:a16="http://schemas.microsoft.com/office/drawing/2014/main" id="{869C7AB7-01CA-44C8-B79B-B2496282773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6FED8A2C-2925-41B8-A7BF-CB98D3FE10BF}"/>
              </a:ext>
            </a:extLst>
          </p:cNvPr>
          <p:cNvGrpSpPr/>
          <p:nvPr/>
        </p:nvGrpSpPr>
        <p:grpSpPr>
          <a:xfrm>
            <a:off x="2562951" y="3721351"/>
            <a:ext cx="720000" cy="430244"/>
            <a:chOff x="6555416" y="4900731"/>
            <a:chExt cx="720000" cy="378515"/>
          </a:xfrm>
        </p:grpSpPr>
        <p:sp>
          <p:nvSpPr>
            <p:cNvPr id="92" name="四角形: 上の 2 つの角を丸める 91">
              <a:extLst>
                <a:ext uri="{FF2B5EF4-FFF2-40B4-BE49-F238E27FC236}">
                  <a16:creationId xmlns:a16="http://schemas.microsoft.com/office/drawing/2014/main" id="{A9B245D5-28BC-4AF1-8A0A-BA317F31201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松前町</a:t>
              </a:r>
            </a:p>
          </p:txBody>
        </p:sp>
        <p:sp>
          <p:nvSpPr>
            <p:cNvPr id="93" name="四角形: 上の 2 つの角を丸める 92">
              <a:extLst>
                <a:ext uri="{FF2B5EF4-FFF2-40B4-BE49-F238E27FC236}">
                  <a16:creationId xmlns:a16="http://schemas.microsoft.com/office/drawing/2014/main" id="{F38B9218-3C5B-48E0-9AC3-1AB1CB1DD4E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39C4B032-45C1-4CC0-A99E-E64FBE69A5BB}"/>
              </a:ext>
            </a:extLst>
          </p:cNvPr>
          <p:cNvGrpSpPr/>
          <p:nvPr/>
        </p:nvGrpSpPr>
        <p:grpSpPr>
          <a:xfrm>
            <a:off x="2924901" y="4264276"/>
            <a:ext cx="720000" cy="430244"/>
            <a:chOff x="6555416" y="4900731"/>
            <a:chExt cx="720000" cy="378515"/>
          </a:xfrm>
        </p:grpSpPr>
        <p:sp>
          <p:nvSpPr>
            <p:cNvPr id="95" name="四角形: 上の 2 つの角を丸める 94">
              <a:extLst>
                <a:ext uri="{FF2B5EF4-FFF2-40B4-BE49-F238E27FC236}">
                  <a16:creationId xmlns:a16="http://schemas.microsoft.com/office/drawing/2014/main" id="{057BA0C1-C0E4-4FC7-A9C4-FD488D741ED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砥部町</a:t>
              </a:r>
            </a:p>
          </p:txBody>
        </p:sp>
        <p:sp>
          <p:nvSpPr>
            <p:cNvPr id="96" name="四角形: 上の 2 つの角を丸める 95">
              <a:extLst>
                <a:ext uri="{FF2B5EF4-FFF2-40B4-BE49-F238E27FC236}">
                  <a16:creationId xmlns:a16="http://schemas.microsoft.com/office/drawing/2014/main" id="{8F2D6188-34B5-450D-A17D-61BE370631A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7" name="グループ化 96">
            <a:extLst>
              <a:ext uri="{FF2B5EF4-FFF2-40B4-BE49-F238E27FC236}">
                <a16:creationId xmlns:a16="http://schemas.microsoft.com/office/drawing/2014/main" id="{470B5295-3F0D-4AAB-924B-5D4D41DDC9AB}"/>
              </a:ext>
            </a:extLst>
          </p:cNvPr>
          <p:cNvGrpSpPr/>
          <p:nvPr/>
        </p:nvGrpSpPr>
        <p:grpSpPr>
          <a:xfrm>
            <a:off x="2162901" y="4264276"/>
            <a:ext cx="720000" cy="430244"/>
            <a:chOff x="6555416" y="4900731"/>
            <a:chExt cx="720000" cy="378515"/>
          </a:xfrm>
        </p:grpSpPr>
        <p:sp>
          <p:nvSpPr>
            <p:cNvPr id="98" name="四角形: 上の 2 つの角を丸める 97">
              <a:extLst>
                <a:ext uri="{FF2B5EF4-FFF2-40B4-BE49-F238E27FC236}">
                  <a16:creationId xmlns:a16="http://schemas.microsoft.com/office/drawing/2014/main" id="{E64CC1FD-EFA6-46C6-8267-641C9F13A44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伊予市</a:t>
              </a:r>
            </a:p>
          </p:txBody>
        </p:sp>
        <p:sp>
          <p:nvSpPr>
            <p:cNvPr id="99" name="四角形: 上の 2 つの角を丸める 98">
              <a:extLst>
                <a:ext uri="{FF2B5EF4-FFF2-40B4-BE49-F238E27FC236}">
                  <a16:creationId xmlns:a16="http://schemas.microsoft.com/office/drawing/2014/main" id="{5E40E791-4F60-4620-A1E8-C6C6B016E7A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0" name="グループ化 99">
            <a:extLst>
              <a:ext uri="{FF2B5EF4-FFF2-40B4-BE49-F238E27FC236}">
                <a16:creationId xmlns:a16="http://schemas.microsoft.com/office/drawing/2014/main" id="{4F037C30-DD38-4B23-9A72-12EEC86E3BEF}"/>
              </a:ext>
            </a:extLst>
          </p:cNvPr>
          <p:cNvGrpSpPr/>
          <p:nvPr/>
        </p:nvGrpSpPr>
        <p:grpSpPr>
          <a:xfrm>
            <a:off x="2667726" y="4892926"/>
            <a:ext cx="720000" cy="430244"/>
            <a:chOff x="6555416" y="4900731"/>
            <a:chExt cx="720000" cy="378515"/>
          </a:xfrm>
        </p:grpSpPr>
        <p:sp>
          <p:nvSpPr>
            <p:cNvPr id="101" name="四角形: 上の 2 つの角を丸める 100">
              <a:extLst>
                <a:ext uri="{FF2B5EF4-FFF2-40B4-BE49-F238E27FC236}">
                  <a16:creationId xmlns:a16="http://schemas.microsoft.com/office/drawing/2014/main" id="{81D84D85-4664-4C6F-83B1-3635F6A9F57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内子町</a:t>
              </a:r>
            </a:p>
          </p:txBody>
        </p:sp>
        <p:sp>
          <p:nvSpPr>
            <p:cNvPr id="102" name="四角形: 上の 2 つの角を丸める 101">
              <a:extLst>
                <a:ext uri="{FF2B5EF4-FFF2-40B4-BE49-F238E27FC236}">
                  <a16:creationId xmlns:a16="http://schemas.microsoft.com/office/drawing/2014/main" id="{948FE63D-FE8F-4EEC-9A6C-0BF35BEDD07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48AF742C-12A3-4DAD-8BC9-5FDEDDC3E6E1}"/>
              </a:ext>
            </a:extLst>
          </p:cNvPr>
          <p:cNvGrpSpPr/>
          <p:nvPr/>
        </p:nvGrpSpPr>
        <p:grpSpPr>
          <a:xfrm>
            <a:off x="1896201" y="5026276"/>
            <a:ext cx="720000" cy="430244"/>
            <a:chOff x="6555416" y="4900731"/>
            <a:chExt cx="720000" cy="378515"/>
          </a:xfrm>
        </p:grpSpPr>
        <p:sp>
          <p:nvSpPr>
            <p:cNvPr id="104" name="四角形: 上の 2 つの角を丸める 103">
              <a:extLst>
                <a:ext uri="{FF2B5EF4-FFF2-40B4-BE49-F238E27FC236}">
                  <a16:creationId xmlns:a16="http://schemas.microsoft.com/office/drawing/2014/main" id="{A64E5F57-69A2-47F6-8A10-A1A5C181681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大洲市</a:t>
              </a:r>
            </a:p>
          </p:txBody>
        </p:sp>
        <p:sp>
          <p:nvSpPr>
            <p:cNvPr id="105" name="四角形: 上の 2 つの角を丸める 104">
              <a:extLst>
                <a:ext uri="{FF2B5EF4-FFF2-40B4-BE49-F238E27FC236}">
                  <a16:creationId xmlns:a16="http://schemas.microsoft.com/office/drawing/2014/main" id="{F6299DEA-F07F-454B-946A-57A31371574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6" name="グループ化 105">
            <a:extLst>
              <a:ext uri="{FF2B5EF4-FFF2-40B4-BE49-F238E27FC236}">
                <a16:creationId xmlns:a16="http://schemas.microsoft.com/office/drawing/2014/main" id="{51782116-BC80-4422-AFAB-0A9DE9D03CC2}"/>
              </a:ext>
            </a:extLst>
          </p:cNvPr>
          <p:cNvGrpSpPr/>
          <p:nvPr/>
        </p:nvGrpSpPr>
        <p:grpSpPr>
          <a:xfrm>
            <a:off x="1134201" y="5302501"/>
            <a:ext cx="720000" cy="430244"/>
            <a:chOff x="6555416" y="4900731"/>
            <a:chExt cx="720000" cy="378515"/>
          </a:xfrm>
        </p:grpSpPr>
        <p:sp>
          <p:nvSpPr>
            <p:cNvPr id="107" name="四角形: 上の 2 つの角を丸める 106">
              <a:extLst>
                <a:ext uri="{FF2B5EF4-FFF2-40B4-BE49-F238E27FC236}">
                  <a16:creationId xmlns:a16="http://schemas.microsoft.com/office/drawing/2014/main" id="{EC1EC6C7-FFB6-4F70-978B-0C04A3FC6CB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八幡浜市</a:t>
              </a:r>
            </a:p>
          </p:txBody>
        </p:sp>
        <p:sp>
          <p:nvSpPr>
            <p:cNvPr id="108" name="四角形: 上の 2 つの角を丸める 107">
              <a:extLst>
                <a:ext uri="{FF2B5EF4-FFF2-40B4-BE49-F238E27FC236}">
                  <a16:creationId xmlns:a16="http://schemas.microsoft.com/office/drawing/2014/main" id="{9D65CCAA-9E58-46DB-92F9-D5F30586675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9" name="グループ化 108">
            <a:extLst>
              <a:ext uri="{FF2B5EF4-FFF2-40B4-BE49-F238E27FC236}">
                <a16:creationId xmlns:a16="http://schemas.microsoft.com/office/drawing/2014/main" id="{29B5F205-2F5A-4852-B73F-BBB26FDA22F6}"/>
              </a:ext>
            </a:extLst>
          </p:cNvPr>
          <p:cNvGrpSpPr/>
          <p:nvPr/>
        </p:nvGrpSpPr>
        <p:grpSpPr>
          <a:xfrm>
            <a:off x="2056311" y="5816850"/>
            <a:ext cx="720000" cy="430244"/>
            <a:chOff x="6555416" y="4900731"/>
            <a:chExt cx="720000" cy="378515"/>
          </a:xfrm>
        </p:grpSpPr>
        <p:sp>
          <p:nvSpPr>
            <p:cNvPr id="110" name="四角形: 上の 2 つの角を丸める 109">
              <a:extLst>
                <a:ext uri="{FF2B5EF4-FFF2-40B4-BE49-F238E27FC236}">
                  <a16:creationId xmlns:a16="http://schemas.microsoft.com/office/drawing/2014/main" id="{D9AA14D5-B774-41B1-821B-25EE8F16517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西予市</a:t>
              </a:r>
            </a:p>
          </p:txBody>
        </p:sp>
        <p:sp>
          <p:nvSpPr>
            <p:cNvPr id="111" name="四角形: 上の 2 つの角を丸める 110">
              <a:extLst>
                <a:ext uri="{FF2B5EF4-FFF2-40B4-BE49-F238E27FC236}">
                  <a16:creationId xmlns:a16="http://schemas.microsoft.com/office/drawing/2014/main" id="{614B3B34-1842-4843-BCF4-8B03A11C059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2" name="グループ化 111">
            <a:extLst>
              <a:ext uri="{FF2B5EF4-FFF2-40B4-BE49-F238E27FC236}">
                <a16:creationId xmlns:a16="http://schemas.microsoft.com/office/drawing/2014/main" id="{E5753928-202B-45AC-99D0-A9CD78854FC0}"/>
              </a:ext>
            </a:extLst>
          </p:cNvPr>
          <p:cNvGrpSpPr/>
          <p:nvPr/>
        </p:nvGrpSpPr>
        <p:grpSpPr>
          <a:xfrm>
            <a:off x="2817630" y="6206480"/>
            <a:ext cx="720000" cy="430244"/>
            <a:chOff x="6555416" y="4900731"/>
            <a:chExt cx="720000" cy="378515"/>
          </a:xfrm>
        </p:grpSpPr>
        <p:sp>
          <p:nvSpPr>
            <p:cNvPr id="113" name="四角形: 上の 2 つの角を丸める 112">
              <a:extLst>
                <a:ext uri="{FF2B5EF4-FFF2-40B4-BE49-F238E27FC236}">
                  <a16:creationId xmlns:a16="http://schemas.microsoft.com/office/drawing/2014/main" id="{89E9BD44-1CB0-4308-B9E3-4612D48AB3A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鬼北町</a:t>
              </a:r>
            </a:p>
          </p:txBody>
        </p:sp>
        <p:sp>
          <p:nvSpPr>
            <p:cNvPr id="114" name="四角形: 上の 2 つの角を丸める 113">
              <a:extLst>
                <a:ext uri="{FF2B5EF4-FFF2-40B4-BE49-F238E27FC236}">
                  <a16:creationId xmlns:a16="http://schemas.microsoft.com/office/drawing/2014/main" id="{797821D9-4389-42CD-A950-8FD022CFD69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5" name="グループ化 114">
            <a:extLst>
              <a:ext uri="{FF2B5EF4-FFF2-40B4-BE49-F238E27FC236}">
                <a16:creationId xmlns:a16="http://schemas.microsoft.com/office/drawing/2014/main" id="{CE6A372E-499F-41D9-B137-F61B191A221E}"/>
              </a:ext>
            </a:extLst>
          </p:cNvPr>
          <p:cNvGrpSpPr/>
          <p:nvPr/>
        </p:nvGrpSpPr>
        <p:grpSpPr>
          <a:xfrm>
            <a:off x="2773634" y="6743052"/>
            <a:ext cx="720000" cy="514998"/>
            <a:chOff x="6555416" y="4900731"/>
            <a:chExt cx="720000" cy="378515"/>
          </a:xfrm>
        </p:grpSpPr>
        <p:sp>
          <p:nvSpPr>
            <p:cNvPr id="116" name="四角形: 上の 2 つの角を丸める 115">
              <a:extLst>
                <a:ext uri="{FF2B5EF4-FFF2-40B4-BE49-F238E27FC236}">
                  <a16:creationId xmlns:a16="http://schemas.microsoft.com/office/drawing/2014/main" id="{31528E67-1CBD-40D7-9633-336BBB6DF98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松野町</a:t>
              </a:r>
            </a:p>
          </p:txBody>
        </p:sp>
        <p:sp>
          <p:nvSpPr>
            <p:cNvPr id="138" name="四角形: 上の 2 つの角を丸める 137">
              <a:extLst>
                <a:ext uri="{FF2B5EF4-FFF2-40B4-BE49-F238E27FC236}">
                  <a16:creationId xmlns:a16="http://schemas.microsoft.com/office/drawing/2014/main" id="{924E6146-5E6C-45A8-8214-5E0DA7C7359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9" name="グループ化 138">
            <a:extLst>
              <a:ext uri="{FF2B5EF4-FFF2-40B4-BE49-F238E27FC236}">
                <a16:creationId xmlns:a16="http://schemas.microsoft.com/office/drawing/2014/main" id="{ED8757CB-ACD6-49BA-853D-D7AE24F7031E}"/>
              </a:ext>
            </a:extLst>
          </p:cNvPr>
          <p:cNvGrpSpPr/>
          <p:nvPr/>
        </p:nvGrpSpPr>
        <p:grpSpPr>
          <a:xfrm>
            <a:off x="1847192" y="6969353"/>
            <a:ext cx="720000" cy="514998"/>
            <a:chOff x="6555416" y="4900731"/>
            <a:chExt cx="720000" cy="378515"/>
          </a:xfrm>
        </p:grpSpPr>
        <p:sp>
          <p:nvSpPr>
            <p:cNvPr id="140" name="四角形: 上の 2 つの角を丸める 139">
              <a:extLst>
                <a:ext uri="{FF2B5EF4-FFF2-40B4-BE49-F238E27FC236}">
                  <a16:creationId xmlns:a16="http://schemas.microsoft.com/office/drawing/2014/main" id="{835D5C83-BE64-4A47-9774-BBD57790294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宇和島市</a:t>
              </a:r>
            </a:p>
          </p:txBody>
        </p:sp>
        <p:sp>
          <p:nvSpPr>
            <p:cNvPr id="141" name="四角形: 上の 2 つの角を丸める 140">
              <a:extLst>
                <a:ext uri="{FF2B5EF4-FFF2-40B4-BE49-F238E27FC236}">
                  <a16:creationId xmlns:a16="http://schemas.microsoft.com/office/drawing/2014/main" id="{C72C57B1-2C4A-4D56-8914-8C9BD75A526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2" name="グループ化 141">
            <a:extLst>
              <a:ext uri="{FF2B5EF4-FFF2-40B4-BE49-F238E27FC236}">
                <a16:creationId xmlns:a16="http://schemas.microsoft.com/office/drawing/2014/main" id="{AF4CF5A4-4038-4755-929F-51CBA2FCB7AC}"/>
              </a:ext>
            </a:extLst>
          </p:cNvPr>
          <p:cNvGrpSpPr/>
          <p:nvPr/>
        </p:nvGrpSpPr>
        <p:grpSpPr>
          <a:xfrm>
            <a:off x="1848803" y="7641627"/>
            <a:ext cx="720000" cy="514998"/>
            <a:chOff x="6555416" y="4900731"/>
            <a:chExt cx="720000" cy="378515"/>
          </a:xfrm>
        </p:grpSpPr>
        <p:sp>
          <p:nvSpPr>
            <p:cNvPr id="143" name="四角形: 上の 2 つの角を丸める 142">
              <a:extLst>
                <a:ext uri="{FF2B5EF4-FFF2-40B4-BE49-F238E27FC236}">
                  <a16:creationId xmlns:a16="http://schemas.microsoft.com/office/drawing/2014/main" id="{1A7AB8EA-48A6-4A56-B968-9791F14B2F0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愛南町</a:t>
              </a:r>
            </a:p>
          </p:txBody>
        </p:sp>
        <p:sp>
          <p:nvSpPr>
            <p:cNvPr id="144" name="四角形: 上の 2 つの角を丸める 143">
              <a:extLst>
                <a:ext uri="{FF2B5EF4-FFF2-40B4-BE49-F238E27FC236}">
                  <a16:creationId xmlns:a16="http://schemas.microsoft.com/office/drawing/2014/main" id="{556EF604-9822-4655-A415-5C94BDB9A1C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684" name="Group 300"/>
          <p:cNvGrpSpPr>
            <a:grpSpLocks/>
          </p:cNvGrpSpPr>
          <p:nvPr/>
        </p:nvGrpSpPr>
        <p:grpSpPr bwMode="auto">
          <a:xfrm>
            <a:off x="86179" y="1673679"/>
            <a:ext cx="6685643" cy="6686777"/>
            <a:chOff x="76" y="1140"/>
            <a:chExt cx="5896" cy="5897"/>
          </a:xfrm>
        </p:grpSpPr>
        <p:sp>
          <p:nvSpPr>
            <p:cNvPr id="16643" name="Freeform 259"/>
            <p:cNvSpPr>
              <a:spLocks/>
            </p:cNvSpPr>
            <p:nvPr/>
          </p:nvSpPr>
          <p:spPr bwMode="auto">
            <a:xfrm>
              <a:off x="2627" y="3295"/>
              <a:ext cx="340" cy="737"/>
            </a:xfrm>
            <a:custGeom>
              <a:avLst/>
              <a:gdLst>
                <a:gd name="T0" fmla="*/ 57 w 340"/>
                <a:gd name="T1" fmla="*/ 737 h 737"/>
                <a:gd name="T2" fmla="*/ 170 w 340"/>
                <a:gd name="T3" fmla="*/ 737 h 737"/>
                <a:gd name="T4" fmla="*/ 170 w 340"/>
                <a:gd name="T5" fmla="*/ 680 h 737"/>
                <a:gd name="T6" fmla="*/ 284 w 340"/>
                <a:gd name="T7" fmla="*/ 680 h 737"/>
                <a:gd name="T8" fmla="*/ 284 w 340"/>
                <a:gd name="T9" fmla="*/ 624 h 737"/>
                <a:gd name="T10" fmla="*/ 340 w 340"/>
                <a:gd name="T11" fmla="*/ 624 h 737"/>
                <a:gd name="T12" fmla="*/ 340 w 340"/>
                <a:gd name="T13" fmla="*/ 510 h 737"/>
                <a:gd name="T14" fmla="*/ 284 w 340"/>
                <a:gd name="T15" fmla="*/ 510 h 737"/>
                <a:gd name="T16" fmla="*/ 284 w 340"/>
                <a:gd name="T17" fmla="*/ 227 h 737"/>
                <a:gd name="T18" fmla="*/ 227 w 340"/>
                <a:gd name="T19" fmla="*/ 227 h 737"/>
                <a:gd name="T20" fmla="*/ 227 w 340"/>
                <a:gd name="T21" fmla="*/ 113 h 737"/>
                <a:gd name="T22" fmla="*/ 170 w 340"/>
                <a:gd name="T23" fmla="*/ 113 h 737"/>
                <a:gd name="T24" fmla="*/ 170 w 340"/>
                <a:gd name="T25" fmla="*/ 0 h 737"/>
                <a:gd name="T26" fmla="*/ 113 w 340"/>
                <a:gd name="T27" fmla="*/ 0 h 737"/>
                <a:gd name="T28" fmla="*/ 113 w 340"/>
                <a:gd name="T29" fmla="*/ 57 h 737"/>
                <a:gd name="T30" fmla="*/ 57 w 340"/>
                <a:gd name="T31" fmla="*/ 57 h 737"/>
                <a:gd name="T32" fmla="*/ 57 w 340"/>
                <a:gd name="T33" fmla="*/ 113 h 737"/>
                <a:gd name="T34" fmla="*/ 0 w 340"/>
                <a:gd name="T35" fmla="*/ 113 h 737"/>
                <a:gd name="T36" fmla="*/ 0 w 340"/>
                <a:gd name="T37" fmla="*/ 283 h 737"/>
                <a:gd name="T38" fmla="*/ 57 w 340"/>
                <a:gd name="T39" fmla="*/ 283 h 737"/>
                <a:gd name="T40" fmla="*/ 57 w 340"/>
                <a:gd name="T41" fmla="*/ 340 h 737"/>
                <a:gd name="T42" fmla="*/ 113 w 340"/>
                <a:gd name="T43" fmla="*/ 340 h 737"/>
                <a:gd name="T44" fmla="*/ 113 w 340"/>
                <a:gd name="T45" fmla="*/ 510 h 737"/>
                <a:gd name="T46" fmla="*/ 57 w 340"/>
                <a:gd name="T47" fmla="*/ 510 h 737"/>
                <a:gd name="T48" fmla="*/ 57 w 340"/>
                <a:gd name="T49" fmla="*/ 624 h 737"/>
                <a:gd name="T50" fmla="*/ 0 w 340"/>
                <a:gd name="T51" fmla="*/ 624 h 737"/>
                <a:gd name="T52" fmla="*/ 0 w 340"/>
                <a:gd name="T53" fmla="*/ 680 h 737"/>
                <a:gd name="T54" fmla="*/ 57 w 340"/>
                <a:gd name="T55" fmla="*/ 680 h 737"/>
                <a:gd name="T56" fmla="*/ 57 w 340"/>
                <a:gd name="T57" fmla="*/ 73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40" h="737">
                  <a:moveTo>
                    <a:pt x="57" y="737"/>
                  </a:moveTo>
                  <a:lnTo>
                    <a:pt x="170" y="737"/>
                  </a:lnTo>
                  <a:lnTo>
                    <a:pt x="170" y="680"/>
                  </a:lnTo>
                  <a:lnTo>
                    <a:pt x="284" y="680"/>
                  </a:lnTo>
                  <a:lnTo>
                    <a:pt x="284" y="624"/>
                  </a:lnTo>
                  <a:lnTo>
                    <a:pt x="340" y="624"/>
                  </a:lnTo>
                  <a:lnTo>
                    <a:pt x="340" y="510"/>
                  </a:lnTo>
                  <a:lnTo>
                    <a:pt x="284" y="510"/>
                  </a:lnTo>
                  <a:lnTo>
                    <a:pt x="284" y="227"/>
                  </a:lnTo>
                  <a:lnTo>
                    <a:pt x="227" y="227"/>
                  </a:lnTo>
                  <a:lnTo>
                    <a:pt x="227" y="113"/>
                  </a:lnTo>
                  <a:lnTo>
                    <a:pt x="170" y="113"/>
                  </a:lnTo>
                  <a:lnTo>
                    <a:pt x="170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57" y="57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340"/>
                  </a:lnTo>
                  <a:lnTo>
                    <a:pt x="113" y="340"/>
                  </a:lnTo>
                  <a:lnTo>
                    <a:pt x="113" y="510"/>
                  </a:lnTo>
                  <a:lnTo>
                    <a:pt x="57" y="510"/>
                  </a:lnTo>
                  <a:lnTo>
                    <a:pt x="57" y="624"/>
                  </a:lnTo>
                  <a:lnTo>
                    <a:pt x="0" y="624"/>
                  </a:lnTo>
                  <a:lnTo>
                    <a:pt x="0" y="680"/>
                  </a:lnTo>
                  <a:lnTo>
                    <a:pt x="57" y="680"/>
                  </a:lnTo>
                  <a:lnTo>
                    <a:pt x="57" y="73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4" name="Freeform 260"/>
            <p:cNvSpPr>
              <a:spLocks/>
            </p:cNvSpPr>
            <p:nvPr/>
          </p:nvSpPr>
          <p:spPr bwMode="auto">
            <a:xfrm>
              <a:off x="2400" y="3181"/>
              <a:ext cx="340" cy="171"/>
            </a:xfrm>
            <a:custGeom>
              <a:avLst/>
              <a:gdLst>
                <a:gd name="T0" fmla="*/ 340 w 340"/>
                <a:gd name="T1" fmla="*/ 114 h 171"/>
                <a:gd name="T2" fmla="*/ 227 w 340"/>
                <a:gd name="T3" fmla="*/ 114 h 171"/>
                <a:gd name="T4" fmla="*/ 227 w 340"/>
                <a:gd name="T5" fmla="*/ 171 h 171"/>
                <a:gd name="T6" fmla="*/ 57 w 340"/>
                <a:gd name="T7" fmla="*/ 171 h 171"/>
                <a:gd name="T8" fmla="*/ 57 w 340"/>
                <a:gd name="T9" fmla="*/ 114 h 171"/>
                <a:gd name="T10" fmla="*/ 0 w 340"/>
                <a:gd name="T11" fmla="*/ 114 h 171"/>
                <a:gd name="T12" fmla="*/ 0 w 340"/>
                <a:gd name="T13" fmla="*/ 57 h 171"/>
                <a:gd name="T14" fmla="*/ 0 w 340"/>
                <a:gd name="T15" fmla="*/ 0 h 171"/>
                <a:gd name="T16" fmla="*/ 170 w 340"/>
                <a:gd name="T17" fmla="*/ 0 h 171"/>
                <a:gd name="T18" fmla="*/ 170 w 340"/>
                <a:gd name="T19" fmla="*/ 57 h 171"/>
                <a:gd name="T20" fmla="*/ 340 w 340"/>
                <a:gd name="T21" fmla="*/ 57 h 171"/>
                <a:gd name="T22" fmla="*/ 340 w 340"/>
                <a:gd name="T23" fmla="*/ 114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0" h="171">
                  <a:moveTo>
                    <a:pt x="340" y="114"/>
                  </a:moveTo>
                  <a:lnTo>
                    <a:pt x="227" y="114"/>
                  </a:lnTo>
                  <a:lnTo>
                    <a:pt x="227" y="171"/>
                  </a:lnTo>
                  <a:lnTo>
                    <a:pt x="57" y="171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57"/>
                  </a:lnTo>
                  <a:lnTo>
                    <a:pt x="0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340" y="57"/>
                  </a:lnTo>
                  <a:lnTo>
                    <a:pt x="340" y="11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5" name="Freeform 261"/>
            <p:cNvSpPr>
              <a:spLocks/>
            </p:cNvSpPr>
            <p:nvPr/>
          </p:nvSpPr>
          <p:spPr bwMode="auto">
            <a:xfrm>
              <a:off x="1890" y="3295"/>
              <a:ext cx="850" cy="794"/>
            </a:xfrm>
            <a:custGeom>
              <a:avLst/>
              <a:gdLst>
                <a:gd name="T0" fmla="*/ 850 w 850"/>
                <a:gd name="T1" fmla="*/ 0 h 794"/>
                <a:gd name="T2" fmla="*/ 737 w 850"/>
                <a:gd name="T3" fmla="*/ 0 h 794"/>
                <a:gd name="T4" fmla="*/ 737 w 850"/>
                <a:gd name="T5" fmla="*/ 57 h 794"/>
                <a:gd name="T6" fmla="*/ 567 w 850"/>
                <a:gd name="T7" fmla="*/ 57 h 794"/>
                <a:gd name="T8" fmla="*/ 567 w 850"/>
                <a:gd name="T9" fmla="*/ 113 h 794"/>
                <a:gd name="T10" fmla="*/ 510 w 850"/>
                <a:gd name="T11" fmla="*/ 113 h 794"/>
                <a:gd name="T12" fmla="*/ 510 w 850"/>
                <a:gd name="T13" fmla="*/ 170 h 794"/>
                <a:gd name="T14" fmla="*/ 454 w 850"/>
                <a:gd name="T15" fmla="*/ 170 h 794"/>
                <a:gd name="T16" fmla="*/ 454 w 850"/>
                <a:gd name="T17" fmla="*/ 340 h 794"/>
                <a:gd name="T18" fmla="*/ 397 w 850"/>
                <a:gd name="T19" fmla="*/ 340 h 794"/>
                <a:gd name="T20" fmla="*/ 397 w 850"/>
                <a:gd name="T21" fmla="*/ 397 h 794"/>
                <a:gd name="T22" fmla="*/ 340 w 850"/>
                <a:gd name="T23" fmla="*/ 397 h 794"/>
                <a:gd name="T24" fmla="*/ 283 w 850"/>
                <a:gd name="T25" fmla="*/ 397 h 794"/>
                <a:gd name="T26" fmla="*/ 283 w 850"/>
                <a:gd name="T27" fmla="*/ 453 h 794"/>
                <a:gd name="T28" fmla="*/ 227 w 850"/>
                <a:gd name="T29" fmla="*/ 453 h 794"/>
                <a:gd name="T30" fmla="*/ 227 w 850"/>
                <a:gd name="T31" fmla="*/ 510 h 794"/>
                <a:gd name="T32" fmla="*/ 170 w 850"/>
                <a:gd name="T33" fmla="*/ 510 h 794"/>
                <a:gd name="T34" fmla="*/ 170 w 850"/>
                <a:gd name="T35" fmla="*/ 567 h 794"/>
                <a:gd name="T36" fmla="*/ 57 w 850"/>
                <a:gd name="T37" fmla="*/ 567 h 794"/>
                <a:gd name="T38" fmla="*/ 57 w 850"/>
                <a:gd name="T39" fmla="*/ 624 h 794"/>
                <a:gd name="T40" fmla="*/ 0 w 850"/>
                <a:gd name="T41" fmla="*/ 624 h 794"/>
                <a:gd name="T42" fmla="*/ 0 w 850"/>
                <a:gd name="T43" fmla="*/ 737 h 794"/>
                <a:gd name="T44" fmla="*/ 57 w 850"/>
                <a:gd name="T45" fmla="*/ 737 h 794"/>
                <a:gd name="T46" fmla="*/ 57 w 850"/>
                <a:gd name="T47" fmla="*/ 794 h 794"/>
                <a:gd name="T48" fmla="*/ 113 w 850"/>
                <a:gd name="T49" fmla="*/ 794 h 794"/>
                <a:gd name="T50" fmla="*/ 113 w 850"/>
                <a:gd name="T51" fmla="*/ 737 h 794"/>
                <a:gd name="T52" fmla="*/ 170 w 850"/>
                <a:gd name="T53" fmla="*/ 737 h 794"/>
                <a:gd name="T54" fmla="*/ 170 w 850"/>
                <a:gd name="T55" fmla="*/ 680 h 794"/>
                <a:gd name="T56" fmla="*/ 283 w 850"/>
                <a:gd name="T57" fmla="*/ 680 h 794"/>
                <a:gd name="T58" fmla="*/ 283 w 850"/>
                <a:gd name="T59" fmla="*/ 567 h 794"/>
                <a:gd name="T60" fmla="*/ 397 w 850"/>
                <a:gd name="T61" fmla="*/ 567 h 794"/>
                <a:gd name="T62" fmla="*/ 397 w 850"/>
                <a:gd name="T63" fmla="*/ 680 h 794"/>
                <a:gd name="T64" fmla="*/ 454 w 850"/>
                <a:gd name="T65" fmla="*/ 680 h 794"/>
                <a:gd name="T66" fmla="*/ 454 w 850"/>
                <a:gd name="T67" fmla="*/ 737 h 794"/>
                <a:gd name="T68" fmla="*/ 680 w 850"/>
                <a:gd name="T69" fmla="*/ 737 h 794"/>
                <a:gd name="T70" fmla="*/ 680 w 850"/>
                <a:gd name="T71" fmla="*/ 680 h 794"/>
                <a:gd name="T72" fmla="*/ 737 w 850"/>
                <a:gd name="T73" fmla="*/ 680 h 794"/>
                <a:gd name="T74" fmla="*/ 737 w 850"/>
                <a:gd name="T75" fmla="*/ 624 h 794"/>
                <a:gd name="T76" fmla="*/ 794 w 850"/>
                <a:gd name="T77" fmla="*/ 624 h 794"/>
                <a:gd name="T78" fmla="*/ 794 w 850"/>
                <a:gd name="T79" fmla="*/ 510 h 794"/>
                <a:gd name="T80" fmla="*/ 850 w 850"/>
                <a:gd name="T81" fmla="*/ 510 h 794"/>
                <a:gd name="T82" fmla="*/ 850 w 850"/>
                <a:gd name="T83" fmla="*/ 340 h 794"/>
                <a:gd name="T84" fmla="*/ 794 w 850"/>
                <a:gd name="T85" fmla="*/ 340 h 794"/>
                <a:gd name="T86" fmla="*/ 794 w 850"/>
                <a:gd name="T87" fmla="*/ 283 h 794"/>
                <a:gd name="T88" fmla="*/ 737 w 850"/>
                <a:gd name="T89" fmla="*/ 283 h 794"/>
                <a:gd name="T90" fmla="*/ 737 w 850"/>
                <a:gd name="T91" fmla="*/ 170 h 794"/>
                <a:gd name="T92" fmla="*/ 737 w 850"/>
                <a:gd name="T93" fmla="*/ 113 h 794"/>
                <a:gd name="T94" fmla="*/ 794 w 850"/>
                <a:gd name="T95" fmla="*/ 113 h 794"/>
                <a:gd name="T96" fmla="*/ 794 w 850"/>
                <a:gd name="T97" fmla="*/ 57 h 794"/>
                <a:gd name="T98" fmla="*/ 850 w 850"/>
                <a:gd name="T99" fmla="*/ 57 h 794"/>
                <a:gd name="T100" fmla="*/ 850 w 850"/>
                <a:gd name="T101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50" h="794">
                  <a:moveTo>
                    <a:pt x="850" y="0"/>
                  </a:moveTo>
                  <a:lnTo>
                    <a:pt x="737" y="0"/>
                  </a:lnTo>
                  <a:lnTo>
                    <a:pt x="737" y="57"/>
                  </a:lnTo>
                  <a:lnTo>
                    <a:pt x="567" y="57"/>
                  </a:lnTo>
                  <a:lnTo>
                    <a:pt x="567" y="113"/>
                  </a:lnTo>
                  <a:lnTo>
                    <a:pt x="510" y="113"/>
                  </a:lnTo>
                  <a:lnTo>
                    <a:pt x="510" y="170"/>
                  </a:lnTo>
                  <a:lnTo>
                    <a:pt x="454" y="170"/>
                  </a:lnTo>
                  <a:lnTo>
                    <a:pt x="454" y="340"/>
                  </a:lnTo>
                  <a:lnTo>
                    <a:pt x="397" y="340"/>
                  </a:lnTo>
                  <a:lnTo>
                    <a:pt x="397" y="397"/>
                  </a:lnTo>
                  <a:lnTo>
                    <a:pt x="340" y="397"/>
                  </a:lnTo>
                  <a:lnTo>
                    <a:pt x="283" y="397"/>
                  </a:lnTo>
                  <a:lnTo>
                    <a:pt x="283" y="453"/>
                  </a:lnTo>
                  <a:lnTo>
                    <a:pt x="227" y="453"/>
                  </a:lnTo>
                  <a:lnTo>
                    <a:pt x="227" y="510"/>
                  </a:lnTo>
                  <a:lnTo>
                    <a:pt x="170" y="510"/>
                  </a:lnTo>
                  <a:lnTo>
                    <a:pt x="170" y="567"/>
                  </a:lnTo>
                  <a:lnTo>
                    <a:pt x="57" y="567"/>
                  </a:lnTo>
                  <a:lnTo>
                    <a:pt x="57" y="624"/>
                  </a:lnTo>
                  <a:lnTo>
                    <a:pt x="0" y="624"/>
                  </a:lnTo>
                  <a:lnTo>
                    <a:pt x="0" y="737"/>
                  </a:lnTo>
                  <a:lnTo>
                    <a:pt x="57" y="737"/>
                  </a:lnTo>
                  <a:lnTo>
                    <a:pt x="57" y="794"/>
                  </a:lnTo>
                  <a:lnTo>
                    <a:pt x="113" y="794"/>
                  </a:lnTo>
                  <a:lnTo>
                    <a:pt x="113" y="737"/>
                  </a:lnTo>
                  <a:lnTo>
                    <a:pt x="170" y="737"/>
                  </a:lnTo>
                  <a:lnTo>
                    <a:pt x="170" y="680"/>
                  </a:lnTo>
                  <a:lnTo>
                    <a:pt x="283" y="680"/>
                  </a:lnTo>
                  <a:lnTo>
                    <a:pt x="283" y="567"/>
                  </a:lnTo>
                  <a:lnTo>
                    <a:pt x="397" y="567"/>
                  </a:lnTo>
                  <a:lnTo>
                    <a:pt x="397" y="680"/>
                  </a:lnTo>
                  <a:lnTo>
                    <a:pt x="454" y="680"/>
                  </a:lnTo>
                  <a:lnTo>
                    <a:pt x="454" y="737"/>
                  </a:lnTo>
                  <a:lnTo>
                    <a:pt x="680" y="737"/>
                  </a:lnTo>
                  <a:lnTo>
                    <a:pt x="680" y="680"/>
                  </a:lnTo>
                  <a:lnTo>
                    <a:pt x="737" y="680"/>
                  </a:lnTo>
                  <a:lnTo>
                    <a:pt x="737" y="624"/>
                  </a:lnTo>
                  <a:lnTo>
                    <a:pt x="794" y="624"/>
                  </a:lnTo>
                  <a:lnTo>
                    <a:pt x="794" y="510"/>
                  </a:lnTo>
                  <a:lnTo>
                    <a:pt x="850" y="510"/>
                  </a:lnTo>
                  <a:lnTo>
                    <a:pt x="850" y="340"/>
                  </a:lnTo>
                  <a:lnTo>
                    <a:pt x="794" y="340"/>
                  </a:lnTo>
                  <a:lnTo>
                    <a:pt x="794" y="283"/>
                  </a:lnTo>
                  <a:lnTo>
                    <a:pt x="737" y="283"/>
                  </a:lnTo>
                  <a:lnTo>
                    <a:pt x="737" y="170"/>
                  </a:lnTo>
                  <a:lnTo>
                    <a:pt x="737" y="113"/>
                  </a:lnTo>
                  <a:lnTo>
                    <a:pt x="794" y="113"/>
                  </a:lnTo>
                  <a:lnTo>
                    <a:pt x="794" y="57"/>
                  </a:lnTo>
                  <a:lnTo>
                    <a:pt x="850" y="57"/>
                  </a:lnTo>
                  <a:lnTo>
                    <a:pt x="85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6" name="Freeform 262"/>
            <p:cNvSpPr>
              <a:spLocks/>
            </p:cNvSpPr>
            <p:nvPr/>
          </p:nvSpPr>
          <p:spPr bwMode="auto">
            <a:xfrm>
              <a:off x="2117" y="3862"/>
              <a:ext cx="1134" cy="680"/>
            </a:xfrm>
            <a:custGeom>
              <a:avLst/>
              <a:gdLst>
                <a:gd name="T0" fmla="*/ 0 w 1134"/>
                <a:gd name="T1" fmla="*/ 113 h 680"/>
                <a:gd name="T2" fmla="*/ 56 w 1134"/>
                <a:gd name="T3" fmla="*/ 113 h 680"/>
                <a:gd name="T4" fmla="*/ 56 w 1134"/>
                <a:gd name="T5" fmla="*/ 0 h 680"/>
                <a:gd name="T6" fmla="*/ 170 w 1134"/>
                <a:gd name="T7" fmla="*/ 0 h 680"/>
                <a:gd name="T8" fmla="*/ 170 w 1134"/>
                <a:gd name="T9" fmla="*/ 113 h 680"/>
                <a:gd name="T10" fmla="*/ 227 w 1134"/>
                <a:gd name="T11" fmla="*/ 113 h 680"/>
                <a:gd name="T12" fmla="*/ 227 w 1134"/>
                <a:gd name="T13" fmla="*/ 170 h 680"/>
                <a:gd name="T14" fmla="*/ 453 w 1134"/>
                <a:gd name="T15" fmla="*/ 170 h 680"/>
                <a:gd name="T16" fmla="*/ 453 w 1134"/>
                <a:gd name="T17" fmla="*/ 113 h 680"/>
                <a:gd name="T18" fmla="*/ 567 w 1134"/>
                <a:gd name="T19" fmla="*/ 113 h 680"/>
                <a:gd name="T20" fmla="*/ 567 w 1134"/>
                <a:gd name="T21" fmla="*/ 170 h 680"/>
                <a:gd name="T22" fmla="*/ 680 w 1134"/>
                <a:gd name="T23" fmla="*/ 170 h 680"/>
                <a:gd name="T24" fmla="*/ 680 w 1134"/>
                <a:gd name="T25" fmla="*/ 113 h 680"/>
                <a:gd name="T26" fmla="*/ 794 w 1134"/>
                <a:gd name="T27" fmla="*/ 113 h 680"/>
                <a:gd name="T28" fmla="*/ 794 w 1134"/>
                <a:gd name="T29" fmla="*/ 57 h 680"/>
                <a:gd name="T30" fmla="*/ 907 w 1134"/>
                <a:gd name="T31" fmla="*/ 57 h 680"/>
                <a:gd name="T32" fmla="*/ 907 w 1134"/>
                <a:gd name="T33" fmla="*/ 170 h 680"/>
                <a:gd name="T34" fmla="*/ 850 w 1134"/>
                <a:gd name="T35" fmla="*/ 170 h 680"/>
                <a:gd name="T36" fmla="*/ 850 w 1134"/>
                <a:gd name="T37" fmla="*/ 283 h 680"/>
                <a:gd name="T38" fmla="*/ 1077 w 1134"/>
                <a:gd name="T39" fmla="*/ 283 h 680"/>
                <a:gd name="T40" fmla="*/ 1077 w 1134"/>
                <a:gd name="T41" fmla="*/ 340 h 680"/>
                <a:gd name="T42" fmla="*/ 1134 w 1134"/>
                <a:gd name="T43" fmla="*/ 340 h 680"/>
                <a:gd name="T44" fmla="*/ 1134 w 1134"/>
                <a:gd name="T45" fmla="*/ 510 h 680"/>
                <a:gd name="T46" fmla="*/ 1077 w 1134"/>
                <a:gd name="T47" fmla="*/ 510 h 680"/>
                <a:gd name="T48" fmla="*/ 1077 w 1134"/>
                <a:gd name="T49" fmla="*/ 624 h 680"/>
                <a:gd name="T50" fmla="*/ 850 w 1134"/>
                <a:gd name="T51" fmla="*/ 624 h 680"/>
                <a:gd name="T52" fmla="*/ 850 w 1134"/>
                <a:gd name="T53" fmla="*/ 510 h 680"/>
                <a:gd name="T54" fmla="*/ 794 w 1134"/>
                <a:gd name="T55" fmla="*/ 510 h 680"/>
                <a:gd name="T56" fmla="*/ 794 w 1134"/>
                <a:gd name="T57" fmla="*/ 454 h 680"/>
                <a:gd name="T58" fmla="*/ 680 w 1134"/>
                <a:gd name="T59" fmla="*/ 454 h 680"/>
                <a:gd name="T60" fmla="*/ 680 w 1134"/>
                <a:gd name="T61" fmla="*/ 510 h 680"/>
                <a:gd name="T62" fmla="*/ 623 w 1134"/>
                <a:gd name="T63" fmla="*/ 510 h 680"/>
                <a:gd name="T64" fmla="*/ 623 w 1134"/>
                <a:gd name="T65" fmla="*/ 454 h 680"/>
                <a:gd name="T66" fmla="*/ 567 w 1134"/>
                <a:gd name="T67" fmla="*/ 454 h 680"/>
                <a:gd name="T68" fmla="*/ 567 w 1134"/>
                <a:gd name="T69" fmla="*/ 510 h 680"/>
                <a:gd name="T70" fmla="*/ 510 w 1134"/>
                <a:gd name="T71" fmla="*/ 510 h 680"/>
                <a:gd name="T72" fmla="*/ 510 w 1134"/>
                <a:gd name="T73" fmla="*/ 567 h 680"/>
                <a:gd name="T74" fmla="*/ 397 w 1134"/>
                <a:gd name="T75" fmla="*/ 567 h 680"/>
                <a:gd name="T76" fmla="*/ 397 w 1134"/>
                <a:gd name="T77" fmla="*/ 624 h 680"/>
                <a:gd name="T78" fmla="*/ 283 w 1134"/>
                <a:gd name="T79" fmla="*/ 624 h 680"/>
                <a:gd name="T80" fmla="*/ 283 w 1134"/>
                <a:gd name="T81" fmla="*/ 680 h 680"/>
                <a:gd name="T82" fmla="*/ 227 w 1134"/>
                <a:gd name="T83" fmla="*/ 680 h 680"/>
                <a:gd name="T84" fmla="*/ 227 w 1134"/>
                <a:gd name="T85" fmla="*/ 624 h 680"/>
                <a:gd name="T86" fmla="*/ 170 w 1134"/>
                <a:gd name="T87" fmla="*/ 624 h 680"/>
                <a:gd name="T88" fmla="*/ 170 w 1134"/>
                <a:gd name="T89" fmla="*/ 567 h 680"/>
                <a:gd name="T90" fmla="*/ 113 w 1134"/>
                <a:gd name="T91" fmla="*/ 567 h 680"/>
                <a:gd name="T92" fmla="*/ 113 w 1134"/>
                <a:gd name="T93" fmla="*/ 227 h 680"/>
                <a:gd name="T94" fmla="*/ 56 w 1134"/>
                <a:gd name="T95" fmla="*/ 227 h 680"/>
                <a:gd name="T96" fmla="*/ 56 w 1134"/>
                <a:gd name="T97" fmla="*/ 170 h 680"/>
                <a:gd name="T98" fmla="*/ 0 w 1134"/>
                <a:gd name="T99" fmla="*/ 170 h 680"/>
                <a:gd name="T100" fmla="*/ 0 w 1134"/>
                <a:gd name="T101" fmla="*/ 113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34" h="680">
                  <a:moveTo>
                    <a:pt x="0" y="113"/>
                  </a:moveTo>
                  <a:lnTo>
                    <a:pt x="56" y="113"/>
                  </a:lnTo>
                  <a:lnTo>
                    <a:pt x="56" y="0"/>
                  </a:lnTo>
                  <a:lnTo>
                    <a:pt x="170" y="0"/>
                  </a:lnTo>
                  <a:lnTo>
                    <a:pt x="170" y="113"/>
                  </a:lnTo>
                  <a:lnTo>
                    <a:pt x="227" y="113"/>
                  </a:lnTo>
                  <a:lnTo>
                    <a:pt x="227" y="170"/>
                  </a:lnTo>
                  <a:lnTo>
                    <a:pt x="453" y="170"/>
                  </a:lnTo>
                  <a:lnTo>
                    <a:pt x="453" y="113"/>
                  </a:lnTo>
                  <a:lnTo>
                    <a:pt x="567" y="113"/>
                  </a:lnTo>
                  <a:lnTo>
                    <a:pt x="567" y="170"/>
                  </a:lnTo>
                  <a:lnTo>
                    <a:pt x="680" y="170"/>
                  </a:lnTo>
                  <a:lnTo>
                    <a:pt x="680" y="113"/>
                  </a:lnTo>
                  <a:lnTo>
                    <a:pt x="794" y="113"/>
                  </a:lnTo>
                  <a:lnTo>
                    <a:pt x="794" y="57"/>
                  </a:lnTo>
                  <a:lnTo>
                    <a:pt x="907" y="57"/>
                  </a:lnTo>
                  <a:lnTo>
                    <a:pt x="907" y="170"/>
                  </a:lnTo>
                  <a:lnTo>
                    <a:pt x="850" y="170"/>
                  </a:lnTo>
                  <a:lnTo>
                    <a:pt x="850" y="283"/>
                  </a:lnTo>
                  <a:lnTo>
                    <a:pt x="1077" y="283"/>
                  </a:lnTo>
                  <a:lnTo>
                    <a:pt x="1077" y="340"/>
                  </a:lnTo>
                  <a:lnTo>
                    <a:pt x="1134" y="340"/>
                  </a:lnTo>
                  <a:lnTo>
                    <a:pt x="1134" y="510"/>
                  </a:lnTo>
                  <a:lnTo>
                    <a:pt x="1077" y="510"/>
                  </a:lnTo>
                  <a:lnTo>
                    <a:pt x="1077" y="624"/>
                  </a:lnTo>
                  <a:lnTo>
                    <a:pt x="850" y="624"/>
                  </a:lnTo>
                  <a:lnTo>
                    <a:pt x="850" y="510"/>
                  </a:lnTo>
                  <a:lnTo>
                    <a:pt x="794" y="510"/>
                  </a:lnTo>
                  <a:lnTo>
                    <a:pt x="794" y="454"/>
                  </a:lnTo>
                  <a:lnTo>
                    <a:pt x="680" y="454"/>
                  </a:lnTo>
                  <a:lnTo>
                    <a:pt x="680" y="510"/>
                  </a:lnTo>
                  <a:lnTo>
                    <a:pt x="623" y="510"/>
                  </a:lnTo>
                  <a:lnTo>
                    <a:pt x="623" y="454"/>
                  </a:lnTo>
                  <a:lnTo>
                    <a:pt x="567" y="454"/>
                  </a:lnTo>
                  <a:lnTo>
                    <a:pt x="567" y="510"/>
                  </a:lnTo>
                  <a:lnTo>
                    <a:pt x="510" y="510"/>
                  </a:lnTo>
                  <a:lnTo>
                    <a:pt x="510" y="567"/>
                  </a:lnTo>
                  <a:lnTo>
                    <a:pt x="397" y="567"/>
                  </a:lnTo>
                  <a:lnTo>
                    <a:pt x="397" y="624"/>
                  </a:lnTo>
                  <a:lnTo>
                    <a:pt x="283" y="624"/>
                  </a:lnTo>
                  <a:lnTo>
                    <a:pt x="283" y="680"/>
                  </a:lnTo>
                  <a:lnTo>
                    <a:pt x="227" y="680"/>
                  </a:lnTo>
                  <a:lnTo>
                    <a:pt x="227" y="624"/>
                  </a:lnTo>
                  <a:lnTo>
                    <a:pt x="170" y="624"/>
                  </a:lnTo>
                  <a:lnTo>
                    <a:pt x="170" y="567"/>
                  </a:lnTo>
                  <a:lnTo>
                    <a:pt x="113" y="567"/>
                  </a:lnTo>
                  <a:lnTo>
                    <a:pt x="113" y="227"/>
                  </a:lnTo>
                  <a:lnTo>
                    <a:pt x="56" y="227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11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7" name="Freeform 263"/>
            <p:cNvSpPr>
              <a:spLocks/>
            </p:cNvSpPr>
            <p:nvPr/>
          </p:nvSpPr>
          <p:spPr bwMode="auto">
            <a:xfrm>
              <a:off x="2911" y="3352"/>
              <a:ext cx="1190" cy="1304"/>
            </a:xfrm>
            <a:custGeom>
              <a:avLst/>
              <a:gdLst>
                <a:gd name="T0" fmla="*/ 226 w 1190"/>
                <a:gd name="T1" fmla="*/ 1247 h 1304"/>
                <a:gd name="T2" fmla="*/ 226 w 1190"/>
                <a:gd name="T3" fmla="*/ 1134 h 1304"/>
                <a:gd name="T4" fmla="*/ 283 w 1190"/>
                <a:gd name="T5" fmla="*/ 1134 h 1304"/>
                <a:gd name="T6" fmla="*/ 283 w 1190"/>
                <a:gd name="T7" fmla="*/ 1020 h 1304"/>
                <a:gd name="T8" fmla="*/ 340 w 1190"/>
                <a:gd name="T9" fmla="*/ 1020 h 1304"/>
                <a:gd name="T10" fmla="*/ 340 w 1190"/>
                <a:gd name="T11" fmla="*/ 850 h 1304"/>
                <a:gd name="T12" fmla="*/ 283 w 1190"/>
                <a:gd name="T13" fmla="*/ 850 h 1304"/>
                <a:gd name="T14" fmla="*/ 283 w 1190"/>
                <a:gd name="T15" fmla="*/ 793 h 1304"/>
                <a:gd name="T16" fmla="*/ 56 w 1190"/>
                <a:gd name="T17" fmla="*/ 793 h 1304"/>
                <a:gd name="T18" fmla="*/ 56 w 1190"/>
                <a:gd name="T19" fmla="*/ 680 h 1304"/>
                <a:gd name="T20" fmla="*/ 113 w 1190"/>
                <a:gd name="T21" fmla="*/ 680 h 1304"/>
                <a:gd name="T22" fmla="*/ 113 w 1190"/>
                <a:gd name="T23" fmla="*/ 567 h 1304"/>
                <a:gd name="T24" fmla="*/ 56 w 1190"/>
                <a:gd name="T25" fmla="*/ 567 h 1304"/>
                <a:gd name="T26" fmla="*/ 56 w 1190"/>
                <a:gd name="T27" fmla="*/ 453 h 1304"/>
                <a:gd name="T28" fmla="*/ 0 w 1190"/>
                <a:gd name="T29" fmla="*/ 453 h 1304"/>
                <a:gd name="T30" fmla="*/ 0 w 1190"/>
                <a:gd name="T31" fmla="*/ 340 h 1304"/>
                <a:gd name="T32" fmla="*/ 113 w 1190"/>
                <a:gd name="T33" fmla="*/ 340 h 1304"/>
                <a:gd name="T34" fmla="*/ 113 w 1190"/>
                <a:gd name="T35" fmla="*/ 283 h 1304"/>
                <a:gd name="T36" fmla="*/ 170 w 1190"/>
                <a:gd name="T37" fmla="*/ 283 h 1304"/>
                <a:gd name="T38" fmla="*/ 170 w 1190"/>
                <a:gd name="T39" fmla="*/ 226 h 1304"/>
                <a:gd name="T40" fmla="*/ 283 w 1190"/>
                <a:gd name="T41" fmla="*/ 226 h 1304"/>
                <a:gd name="T42" fmla="*/ 283 w 1190"/>
                <a:gd name="T43" fmla="*/ 170 h 1304"/>
                <a:gd name="T44" fmla="*/ 453 w 1190"/>
                <a:gd name="T45" fmla="*/ 170 h 1304"/>
                <a:gd name="T46" fmla="*/ 453 w 1190"/>
                <a:gd name="T47" fmla="*/ 113 h 1304"/>
                <a:gd name="T48" fmla="*/ 567 w 1190"/>
                <a:gd name="T49" fmla="*/ 113 h 1304"/>
                <a:gd name="T50" fmla="*/ 567 w 1190"/>
                <a:gd name="T51" fmla="*/ 56 h 1304"/>
                <a:gd name="T52" fmla="*/ 964 w 1190"/>
                <a:gd name="T53" fmla="*/ 56 h 1304"/>
                <a:gd name="T54" fmla="*/ 964 w 1190"/>
                <a:gd name="T55" fmla="*/ 0 h 1304"/>
                <a:gd name="T56" fmla="*/ 1077 w 1190"/>
                <a:gd name="T57" fmla="*/ 0 h 1304"/>
                <a:gd name="T58" fmla="*/ 1077 w 1190"/>
                <a:gd name="T59" fmla="*/ 56 h 1304"/>
                <a:gd name="T60" fmla="*/ 1190 w 1190"/>
                <a:gd name="T61" fmla="*/ 56 h 1304"/>
                <a:gd name="T62" fmla="*/ 1190 w 1190"/>
                <a:gd name="T63" fmla="*/ 226 h 1304"/>
                <a:gd name="T64" fmla="*/ 1077 w 1190"/>
                <a:gd name="T65" fmla="*/ 226 h 1304"/>
                <a:gd name="T66" fmla="*/ 1077 w 1190"/>
                <a:gd name="T67" fmla="*/ 340 h 1304"/>
                <a:gd name="T68" fmla="*/ 1020 w 1190"/>
                <a:gd name="T69" fmla="*/ 340 h 1304"/>
                <a:gd name="T70" fmla="*/ 1020 w 1190"/>
                <a:gd name="T71" fmla="*/ 510 h 1304"/>
                <a:gd name="T72" fmla="*/ 850 w 1190"/>
                <a:gd name="T73" fmla="*/ 510 h 1304"/>
                <a:gd name="T74" fmla="*/ 850 w 1190"/>
                <a:gd name="T75" fmla="*/ 793 h 1304"/>
                <a:gd name="T76" fmla="*/ 793 w 1190"/>
                <a:gd name="T77" fmla="*/ 793 h 1304"/>
                <a:gd name="T78" fmla="*/ 793 w 1190"/>
                <a:gd name="T79" fmla="*/ 1020 h 1304"/>
                <a:gd name="T80" fmla="*/ 737 w 1190"/>
                <a:gd name="T81" fmla="*/ 1020 h 1304"/>
                <a:gd name="T82" fmla="*/ 737 w 1190"/>
                <a:gd name="T83" fmla="*/ 1077 h 1304"/>
                <a:gd name="T84" fmla="*/ 680 w 1190"/>
                <a:gd name="T85" fmla="*/ 1077 h 1304"/>
                <a:gd name="T86" fmla="*/ 680 w 1190"/>
                <a:gd name="T87" fmla="*/ 1247 h 1304"/>
                <a:gd name="T88" fmla="*/ 453 w 1190"/>
                <a:gd name="T89" fmla="*/ 1247 h 1304"/>
                <a:gd name="T90" fmla="*/ 453 w 1190"/>
                <a:gd name="T91" fmla="*/ 1304 h 1304"/>
                <a:gd name="T92" fmla="*/ 283 w 1190"/>
                <a:gd name="T93" fmla="*/ 1304 h 1304"/>
                <a:gd name="T94" fmla="*/ 283 w 1190"/>
                <a:gd name="T95" fmla="*/ 1247 h 1304"/>
                <a:gd name="T96" fmla="*/ 226 w 1190"/>
                <a:gd name="T97" fmla="*/ 1247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90" h="1304">
                  <a:moveTo>
                    <a:pt x="226" y="1247"/>
                  </a:moveTo>
                  <a:lnTo>
                    <a:pt x="226" y="1134"/>
                  </a:lnTo>
                  <a:lnTo>
                    <a:pt x="283" y="1134"/>
                  </a:lnTo>
                  <a:lnTo>
                    <a:pt x="283" y="1020"/>
                  </a:lnTo>
                  <a:lnTo>
                    <a:pt x="340" y="1020"/>
                  </a:lnTo>
                  <a:lnTo>
                    <a:pt x="340" y="850"/>
                  </a:lnTo>
                  <a:lnTo>
                    <a:pt x="283" y="850"/>
                  </a:lnTo>
                  <a:lnTo>
                    <a:pt x="283" y="793"/>
                  </a:lnTo>
                  <a:lnTo>
                    <a:pt x="56" y="793"/>
                  </a:lnTo>
                  <a:lnTo>
                    <a:pt x="56" y="680"/>
                  </a:lnTo>
                  <a:lnTo>
                    <a:pt x="113" y="680"/>
                  </a:lnTo>
                  <a:lnTo>
                    <a:pt x="113" y="567"/>
                  </a:lnTo>
                  <a:lnTo>
                    <a:pt x="56" y="567"/>
                  </a:lnTo>
                  <a:lnTo>
                    <a:pt x="56" y="453"/>
                  </a:lnTo>
                  <a:lnTo>
                    <a:pt x="0" y="453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283"/>
                  </a:lnTo>
                  <a:lnTo>
                    <a:pt x="170" y="283"/>
                  </a:lnTo>
                  <a:lnTo>
                    <a:pt x="170" y="226"/>
                  </a:lnTo>
                  <a:lnTo>
                    <a:pt x="283" y="226"/>
                  </a:lnTo>
                  <a:lnTo>
                    <a:pt x="283" y="170"/>
                  </a:lnTo>
                  <a:lnTo>
                    <a:pt x="453" y="170"/>
                  </a:lnTo>
                  <a:lnTo>
                    <a:pt x="453" y="113"/>
                  </a:lnTo>
                  <a:lnTo>
                    <a:pt x="567" y="113"/>
                  </a:lnTo>
                  <a:lnTo>
                    <a:pt x="567" y="56"/>
                  </a:lnTo>
                  <a:lnTo>
                    <a:pt x="964" y="56"/>
                  </a:lnTo>
                  <a:lnTo>
                    <a:pt x="964" y="0"/>
                  </a:lnTo>
                  <a:lnTo>
                    <a:pt x="1077" y="0"/>
                  </a:lnTo>
                  <a:lnTo>
                    <a:pt x="1077" y="56"/>
                  </a:lnTo>
                  <a:lnTo>
                    <a:pt x="1190" y="56"/>
                  </a:lnTo>
                  <a:lnTo>
                    <a:pt x="1190" y="226"/>
                  </a:lnTo>
                  <a:lnTo>
                    <a:pt x="1077" y="226"/>
                  </a:lnTo>
                  <a:lnTo>
                    <a:pt x="1077" y="340"/>
                  </a:lnTo>
                  <a:lnTo>
                    <a:pt x="1020" y="340"/>
                  </a:lnTo>
                  <a:lnTo>
                    <a:pt x="1020" y="510"/>
                  </a:lnTo>
                  <a:lnTo>
                    <a:pt x="850" y="510"/>
                  </a:lnTo>
                  <a:lnTo>
                    <a:pt x="850" y="793"/>
                  </a:lnTo>
                  <a:lnTo>
                    <a:pt x="793" y="793"/>
                  </a:lnTo>
                  <a:lnTo>
                    <a:pt x="793" y="1020"/>
                  </a:lnTo>
                  <a:lnTo>
                    <a:pt x="737" y="1020"/>
                  </a:lnTo>
                  <a:lnTo>
                    <a:pt x="737" y="1077"/>
                  </a:lnTo>
                  <a:lnTo>
                    <a:pt x="680" y="1077"/>
                  </a:lnTo>
                  <a:lnTo>
                    <a:pt x="680" y="1247"/>
                  </a:lnTo>
                  <a:lnTo>
                    <a:pt x="453" y="1247"/>
                  </a:lnTo>
                  <a:lnTo>
                    <a:pt x="453" y="1304"/>
                  </a:lnTo>
                  <a:lnTo>
                    <a:pt x="283" y="1304"/>
                  </a:lnTo>
                  <a:lnTo>
                    <a:pt x="283" y="1247"/>
                  </a:lnTo>
                  <a:lnTo>
                    <a:pt x="226" y="124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8" name="Freeform 264"/>
            <p:cNvSpPr>
              <a:spLocks/>
            </p:cNvSpPr>
            <p:nvPr/>
          </p:nvSpPr>
          <p:spPr bwMode="auto">
            <a:xfrm>
              <a:off x="2457" y="2331"/>
              <a:ext cx="794" cy="1361"/>
            </a:xfrm>
            <a:custGeom>
              <a:avLst/>
              <a:gdLst>
                <a:gd name="T0" fmla="*/ 0 w 794"/>
                <a:gd name="T1" fmla="*/ 850 h 1361"/>
                <a:gd name="T2" fmla="*/ 0 w 794"/>
                <a:gd name="T3" fmla="*/ 680 h 1361"/>
                <a:gd name="T4" fmla="*/ 57 w 794"/>
                <a:gd name="T5" fmla="*/ 680 h 1361"/>
                <a:gd name="T6" fmla="*/ 57 w 794"/>
                <a:gd name="T7" fmla="*/ 624 h 1361"/>
                <a:gd name="T8" fmla="*/ 0 w 794"/>
                <a:gd name="T9" fmla="*/ 624 h 1361"/>
                <a:gd name="T10" fmla="*/ 0 w 794"/>
                <a:gd name="T11" fmla="*/ 510 h 1361"/>
                <a:gd name="T12" fmla="*/ 57 w 794"/>
                <a:gd name="T13" fmla="*/ 510 h 1361"/>
                <a:gd name="T14" fmla="*/ 57 w 794"/>
                <a:gd name="T15" fmla="*/ 454 h 1361"/>
                <a:gd name="T16" fmla="*/ 170 w 794"/>
                <a:gd name="T17" fmla="*/ 454 h 1361"/>
                <a:gd name="T18" fmla="*/ 170 w 794"/>
                <a:gd name="T19" fmla="*/ 397 h 1361"/>
                <a:gd name="T20" fmla="*/ 227 w 794"/>
                <a:gd name="T21" fmla="*/ 397 h 1361"/>
                <a:gd name="T22" fmla="*/ 227 w 794"/>
                <a:gd name="T23" fmla="*/ 227 h 1361"/>
                <a:gd name="T24" fmla="*/ 283 w 794"/>
                <a:gd name="T25" fmla="*/ 227 h 1361"/>
                <a:gd name="T26" fmla="*/ 283 w 794"/>
                <a:gd name="T27" fmla="*/ 0 h 1361"/>
                <a:gd name="T28" fmla="*/ 454 w 794"/>
                <a:gd name="T29" fmla="*/ 0 h 1361"/>
                <a:gd name="T30" fmla="*/ 454 w 794"/>
                <a:gd name="T31" fmla="*/ 57 h 1361"/>
                <a:gd name="T32" fmla="*/ 680 w 794"/>
                <a:gd name="T33" fmla="*/ 57 h 1361"/>
                <a:gd name="T34" fmla="*/ 680 w 794"/>
                <a:gd name="T35" fmla="*/ 283 h 1361"/>
                <a:gd name="T36" fmla="*/ 737 w 794"/>
                <a:gd name="T37" fmla="*/ 283 h 1361"/>
                <a:gd name="T38" fmla="*/ 737 w 794"/>
                <a:gd name="T39" fmla="*/ 340 h 1361"/>
                <a:gd name="T40" fmla="*/ 794 w 794"/>
                <a:gd name="T41" fmla="*/ 340 h 1361"/>
                <a:gd name="T42" fmla="*/ 794 w 794"/>
                <a:gd name="T43" fmla="*/ 510 h 1361"/>
                <a:gd name="T44" fmla="*/ 737 w 794"/>
                <a:gd name="T45" fmla="*/ 510 h 1361"/>
                <a:gd name="T46" fmla="*/ 737 w 794"/>
                <a:gd name="T47" fmla="*/ 567 h 1361"/>
                <a:gd name="T48" fmla="*/ 624 w 794"/>
                <a:gd name="T49" fmla="*/ 567 h 1361"/>
                <a:gd name="T50" fmla="*/ 624 w 794"/>
                <a:gd name="T51" fmla="*/ 907 h 1361"/>
                <a:gd name="T52" fmla="*/ 454 w 794"/>
                <a:gd name="T53" fmla="*/ 907 h 1361"/>
                <a:gd name="T54" fmla="*/ 454 w 794"/>
                <a:gd name="T55" fmla="*/ 964 h 1361"/>
                <a:gd name="T56" fmla="*/ 510 w 794"/>
                <a:gd name="T57" fmla="*/ 964 h 1361"/>
                <a:gd name="T58" fmla="*/ 510 w 794"/>
                <a:gd name="T59" fmla="*/ 1077 h 1361"/>
                <a:gd name="T60" fmla="*/ 510 w 794"/>
                <a:gd name="T61" fmla="*/ 1134 h 1361"/>
                <a:gd name="T62" fmla="*/ 624 w 794"/>
                <a:gd name="T63" fmla="*/ 1134 h 1361"/>
                <a:gd name="T64" fmla="*/ 624 w 794"/>
                <a:gd name="T65" fmla="*/ 1304 h 1361"/>
                <a:gd name="T66" fmla="*/ 567 w 794"/>
                <a:gd name="T67" fmla="*/ 1304 h 1361"/>
                <a:gd name="T68" fmla="*/ 567 w 794"/>
                <a:gd name="T69" fmla="*/ 1361 h 1361"/>
                <a:gd name="T70" fmla="*/ 454 w 794"/>
                <a:gd name="T71" fmla="*/ 1361 h 1361"/>
                <a:gd name="T72" fmla="*/ 454 w 794"/>
                <a:gd name="T73" fmla="*/ 1191 h 1361"/>
                <a:gd name="T74" fmla="*/ 397 w 794"/>
                <a:gd name="T75" fmla="*/ 1191 h 1361"/>
                <a:gd name="T76" fmla="*/ 397 w 794"/>
                <a:gd name="T77" fmla="*/ 1077 h 1361"/>
                <a:gd name="T78" fmla="*/ 340 w 794"/>
                <a:gd name="T79" fmla="*/ 1077 h 1361"/>
                <a:gd name="T80" fmla="*/ 340 w 794"/>
                <a:gd name="T81" fmla="*/ 964 h 1361"/>
                <a:gd name="T82" fmla="*/ 283 w 794"/>
                <a:gd name="T83" fmla="*/ 964 h 1361"/>
                <a:gd name="T84" fmla="*/ 283 w 794"/>
                <a:gd name="T85" fmla="*/ 907 h 1361"/>
                <a:gd name="T86" fmla="*/ 113 w 794"/>
                <a:gd name="T87" fmla="*/ 907 h 1361"/>
                <a:gd name="T88" fmla="*/ 113 w 794"/>
                <a:gd name="T89" fmla="*/ 850 h 1361"/>
                <a:gd name="T90" fmla="*/ 0 w 794"/>
                <a:gd name="T91" fmla="*/ 850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94" h="1361">
                  <a:moveTo>
                    <a:pt x="0" y="850"/>
                  </a:moveTo>
                  <a:lnTo>
                    <a:pt x="0" y="680"/>
                  </a:lnTo>
                  <a:lnTo>
                    <a:pt x="57" y="680"/>
                  </a:lnTo>
                  <a:lnTo>
                    <a:pt x="57" y="624"/>
                  </a:lnTo>
                  <a:lnTo>
                    <a:pt x="0" y="624"/>
                  </a:lnTo>
                  <a:lnTo>
                    <a:pt x="0" y="510"/>
                  </a:lnTo>
                  <a:lnTo>
                    <a:pt x="57" y="510"/>
                  </a:lnTo>
                  <a:lnTo>
                    <a:pt x="57" y="454"/>
                  </a:lnTo>
                  <a:lnTo>
                    <a:pt x="170" y="454"/>
                  </a:lnTo>
                  <a:lnTo>
                    <a:pt x="170" y="397"/>
                  </a:lnTo>
                  <a:lnTo>
                    <a:pt x="227" y="397"/>
                  </a:lnTo>
                  <a:lnTo>
                    <a:pt x="227" y="227"/>
                  </a:lnTo>
                  <a:lnTo>
                    <a:pt x="283" y="227"/>
                  </a:lnTo>
                  <a:lnTo>
                    <a:pt x="283" y="0"/>
                  </a:lnTo>
                  <a:lnTo>
                    <a:pt x="454" y="0"/>
                  </a:lnTo>
                  <a:lnTo>
                    <a:pt x="454" y="57"/>
                  </a:lnTo>
                  <a:lnTo>
                    <a:pt x="680" y="57"/>
                  </a:lnTo>
                  <a:lnTo>
                    <a:pt x="680" y="283"/>
                  </a:lnTo>
                  <a:lnTo>
                    <a:pt x="737" y="283"/>
                  </a:lnTo>
                  <a:lnTo>
                    <a:pt x="737" y="340"/>
                  </a:lnTo>
                  <a:lnTo>
                    <a:pt x="794" y="340"/>
                  </a:lnTo>
                  <a:lnTo>
                    <a:pt x="794" y="510"/>
                  </a:lnTo>
                  <a:lnTo>
                    <a:pt x="737" y="510"/>
                  </a:lnTo>
                  <a:lnTo>
                    <a:pt x="737" y="567"/>
                  </a:lnTo>
                  <a:lnTo>
                    <a:pt x="624" y="567"/>
                  </a:lnTo>
                  <a:lnTo>
                    <a:pt x="624" y="907"/>
                  </a:lnTo>
                  <a:lnTo>
                    <a:pt x="454" y="907"/>
                  </a:lnTo>
                  <a:lnTo>
                    <a:pt x="454" y="964"/>
                  </a:lnTo>
                  <a:lnTo>
                    <a:pt x="510" y="964"/>
                  </a:lnTo>
                  <a:lnTo>
                    <a:pt x="510" y="1077"/>
                  </a:lnTo>
                  <a:lnTo>
                    <a:pt x="510" y="1134"/>
                  </a:lnTo>
                  <a:lnTo>
                    <a:pt x="624" y="1134"/>
                  </a:lnTo>
                  <a:lnTo>
                    <a:pt x="624" y="1304"/>
                  </a:lnTo>
                  <a:lnTo>
                    <a:pt x="567" y="1304"/>
                  </a:lnTo>
                  <a:lnTo>
                    <a:pt x="567" y="1361"/>
                  </a:lnTo>
                  <a:lnTo>
                    <a:pt x="454" y="1361"/>
                  </a:lnTo>
                  <a:lnTo>
                    <a:pt x="454" y="1191"/>
                  </a:lnTo>
                  <a:lnTo>
                    <a:pt x="397" y="1191"/>
                  </a:lnTo>
                  <a:lnTo>
                    <a:pt x="397" y="1077"/>
                  </a:lnTo>
                  <a:lnTo>
                    <a:pt x="340" y="1077"/>
                  </a:lnTo>
                  <a:lnTo>
                    <a:pt x="340" y="964"/>
                  </a:lnTo>
                  <a:lnTo>
                    <a:pt x="283" y="964"/>
                  </a:lnTo>
                  <a:lnTo>
                    <a:pt x="283" y="907"/>
                  </a:lnTo>
                  <a:lnTo>
                    <a:pt x="113" y="907"/>
                  </a:lnTo>
                  <a:lnTo>
                    <a:pt x="113" y="850"/>
                  </a:lnTo>
                  <a:lnTo>
                    <a:pt x="0" y="85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0" name="Freeform 266"/>
            <p:cNvSpPr>
              <a:spLocks/>
            </p:cNvSpPr>
            <p:nvPr/>
          </p:nvSpPr>
          <p:spPr bwMode="auto">
            <a:xfrm>
              <a:off x="2911" y="2785"/>
              <a:ext cx="680" cy="793"/>
            </a:xfrm>
            <a:custGeom>
              <a:avLst/>
              <a:gdLst>
                <a:gd name="T0" fmla="*/ 680 w 680"/>
                <a:gd name="T1" fmla="*/ 623 h 793"/>
                <a:gd name="T2" fmla="*/ 680 w 680"/>
                <a:gd name="T3" fmla="*/ 396 h 793"/>
                <a:gd name="T4" fmla="*/ 567 w 680"/>
                <a:gd name="T5" fmla="*/ 396 h 793"/>
                <a:gd name="T6" fmla="*/ 567 w 680"/>
                <a:gd name="T7" fmla="*/ 340 h 793"/>
                <a:gd name="T8" fmla="*/ 510 w 680"/>
                <a:gd name="T9" fmla="*/ 340 h 793"/>
                <a:gd name="T10" fmla="*/ 510 w 680"/>
                <a:gd name="T11" fmla="*/ 170 h 793"/>
                <a:gd name="T12" fmla="*/ 453 w 680"/>
                <a:gd name="T13" fmla="*/ 170 h 793"/>
                <a:gd name="T14" fmla="*/ 453 w 680"/>
                <a:gd name="T15" fmla="*/ 0 h 793"/>
                <a:gd name="T16" fmla="*/ 340 w 680"/>
                <a:gd name="T17" fmla="*/ 0 h 793"/>
                <a:gd name="T18" fmla="*/ 340 w 680"/>
                <a:gd name="T19" fmla="*/ 56 h 793"/>
                <a:gd name="T20" fmla="*/ 283 w 680"/>
                <a:gd name="T21" fmla="*/ 56 h 793"/>
                <a:gd name="T22" fmla="*/ 283 w 680"/>
                <a:gd name="T23" fmla="*/ 113 h 793"/>
                <a:gd name="T24" fmla="*/ 170 w 680"/>
                <a:gd name="T25" fmla="*/ 113 h 793"/>
                <a:gd name="T26" fmla="*/ 170 w 680"/>
                <a:gd name="T27" fmla="*/ 453 h 793"/>
                <a:gd name="T28" fmla="*/ 0 w 680"/>
                <a:gd name="T29" fmla="*/ 453 h 793"/>
                <a:gd name="T30" fmla="*/ 0 w 680"/>
                <a:gd name="T31" fmla="*/ 510 h 793"/>
                <a:gd name="T32" fmla="*/ 56 w 680"/>
                <a:gd name="T33" fmla="*/ 510 h 793"/>
                <a:gd name="T34" fmla="*/ 56 w 680"/>
                <a:gd name="T35" fmla="*/ 680 h 793"/>
                <a:gd name="T36" fmla="*/ 170 w 680"/>
                <a:gd name="T37" fmla="*/ 680 h 793"/>
                <a:gd name="T38" fmla="*/ 170 w 680"/>
                <a:gd name="T39" fmla="*/ 793 h 793"/>
                <a:gd name="T40" fmla="*/ 283 w 680"/>
                <a:gd name="T41" fmla="*/ 793 h 793"/>
                <a:gd name="T42" fmla="*/ 283 w 680"/>
                <a:gd name="T43" fmla="*/ 737 h 793"/>
                <a:gd name="T44" fmla="*/ 453 w 680"/>
                <a:gd name="T45" fmla="*/ 737 h 793"/>
                <a:gd name="T46" fmla="*/ 453 w 680"/>
                <a:gd name="T47" fmla="*/ 680 h 793"/>
                <a:gd name="T48" fmla="*/ 567 w 680"/>
                <a:gd name="T49" fmla="*/ 680 h 793"/>
                <a:gd name="T50" fmla="*/ 567 w 680"/>
                <a:gd name="T51" fmla="*/ 623 h 793"/>
                <a:gd name="T52" fmla="*/ 680 w 680"/>
                <a:gd name="T53" fmla="*/ 623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80" h="793">
                  <a:moveTo>
                    <a:pt x="680" y="623"/>
                  </a:moveTo>
                  <a:lnTo>
                    <a:pt x="680" y="396"/>
                  </a:lnTo>
                  <a:lnTo>
                    <a:pt x="567" y="396"/>
                  </a:lnTo>
                  <a:lnTo>
                    <a:pt x="567" y="340"/>
                  </a:lnTo>
                  <a:lnTo>
                    <a:pt x="510" y="340"/>
                  </a:lnTo>
                  <a:lnTo>
                    <a:pt x="510" y="170"/>
                  </a:lnTo>
                  <a:lnTo>
                    <a:pt x="453" y="170"/>
                  </a:lnTo>
                  <a:lnTo>
                    <a:pt x="453" y="0"/>
                  </a:lnTo>
                  <a:lnTo>
                    <a:pt x="340" y="0"/>
                  </a:lnTo>
                  <a:lnTo>
                    <a:pt x="340" y="56"/>
                  </a:lnTo>
                  <a:lnTo>
                    <a:pt x="283" y="56"/>
                  </a:lnTo>
                  <a:lnTo>
                    <a:pt x="283" y="113"/>
                  </a:lnTo>
                  <a:lnTo>
                    <a:pt x="170" y="113"/>
                  </a:lnTo>
                  <a:lnTo>
                    <a:pt x="170" y="453"/>
                  </a:lnTo>
                  <a:lnTo>
                    <a:pt x="0" y="453"/>
                  </a:lnTo>
                  <a:lnTo>
                    <a:pt x="0" y="510"/>
                  </a:lnTo>
                  <a:lnTo>
                    <a:pt x="56" y="510"/>
                  </a:lnTo>
                  <a:lnTo>
                    <a:pt x="56" y="680"/>
                  </a:lnTo>
                  <a:lnTo>
                    <a:pt x="170" y="680"/>
                  </a:lnTo>
                  <a:lnTo>
                    <a:pt x="170" y="793"/>
                  </a:lnTo>
                  <a:lnTo>
                    <a:pt x="283" y="793"/>
                  </a:lnTo>
                  <a:lnTo>
                    <a:pt x="283" y="737"/>
                  </a:lnTo>
                  <a:lnTo>
                    <a:pt x="453" y="737"/>
                  </a:lnTo>
                  <a:lnTo>
                    <a:pt x="453" y="680"/>
                  </a:lnTo>
                  <a:lnTo>
                    <a:pt x="567" y="680"/>
                  </a:lnTo>
                  <a:lnTo>
                    <a:pt x="567" y="623"/>
                  </a:lnTo>
                  <a:lnTo>
                    <a:pt x="680" y="62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1" name="Freeform 267"/>
            <p:cNvSpPr>
              <a:spLocks/>
            </p:cNvSpPr>
            <p:nvPr/>
          </p:nvSpPr>
          <p:spPr bwMode="auto">
            <a:xfrm>
              <a:off x="2854" y="1821"/>
              <a:ext cx="907" cy="964"/>
            </a:xfrm>
            <a:custGeom>
              <a:avLst/>
              <a:gdLst>
                <a:gd name="T0" fmla="*/ 567 w 907"/>
                <a:gd name="T1" fmla="*/ 964 h 964"/>
                <a:gd name="T2" fmla="*/ 397 w 907"/>
                <a:gd name="T3" fmla="*/ 964 h 964"/>
                <a:gd name="T4" fmla="*/ 397 w 907"/>
                <a:gd name="T5" fmla="*/ 850 h 964"/>
                <a:gd name="T6" fmla="*/ 340 w 907"/>
                <a:gd name="T7" fmla="*/ 850 h 964"/>
                <a:gd name="T8" fmla="*/ 340 w 907"/>
                <a:gd name="T9" fmla="*/ 793 h 964"/>
                <a:gd name="T10" fmla="*/ 283 w 907"/>
                <a:gd name="T11" fmla="*/ 793 h 964"/>
                <a:gd name="T12" fmla="*/ 283 w 907"/>
                <a:gd name="T13" fmla="*/ 567 h 964"/>
                <a:gd name="T14" fmla="*/ 57 w 907"/>
                <a:gd name="T15" fmla="*/ 567 h 964"/>
                <a:gd name="T16" fmla="*/ 57 w 907"/>
                <a:gd name="T17" fmla="*/ 510 h 964"/>
                <a:gd name="T18" fmla="*/ 0 w 907"/>
                <a:gd name="T19" fmla="*/ 510 h 964"/>
                <a:gd name="T20" fmla="*/ 0 w 907"/>
                <a:gd name="T21" fmla="*/ 453 h 964"/>
                <a:gd name="T22" fmla="*/ 57 w 907"/>
                <a:gd name="T23" fmla="*/ 453 h 964"/>
                <a:gd name="T24" fmla="*/ 57 w 907"/>
                <a:gd name="T25" fmla="*/ 397 h 964"/>
                <a:gd name="T26" fmla="*/ 113 w 907"/>
                <a:gd name="T27" fmla="*/ 397 h 964"/>
                <a:gd name="T28" fmla="*/ 113 w 907"/>
                <a:gd name="T29" fmla="*/ 340 h 964"/>
                <a:gd name="T30" fmla="*/ 227 w 907"/>
                <a:gd name="T31" fmla="*/ 340 h 964"/>
                <a:gd name="T32" fmla="*/ 227 w 907"/>
                <a:gd name="T33" fmla="*/ 283 h 964"/>
                <a:gd name="T34" fmla="*/ 397 w 907"/>
                <a:gd name="T35" fmla="*/ 283 h 964"/>
                <a:gd name="T36" fmla="*/ 397 w 907"/>
                <a:gd name="T37" fmla="*/ 113 h 964"/>
                <a:gd name="T38" fmla="*/ 283 w 907"/>
                <a:gd name="T39" fmla="*/ 113 h 964"/>
                <a:gd name="T40" fmla="*/ 283 w 907"/>
                <a:gd name="T41" fmla="*/ 56 h 964"/>
                <a:gd name="T42" fmla="*/ 397 w 907"/>
                <a:gd name="T43" fmla="*/ 56 h 964"/>
                <a:gd name="T44" fmla="*/ 397 w 907"/>
                <a:gd name="T45" fmla="*/ 0 h 964"/>
                <a:gd name="T46" fmla="*/ 567 w 907"/>
                <a:gd name="T47" fmla="*/ 0 h 964"/>
                <a:gd name="T48" fmla="*/ 567 w 907"/>
                <a:gd name="T49" fmla="*/ 56 h 964"/>
                <a:gd name="T50" fmla="*/ 567 w 907"/>
                <a:gd name="T51" fmla="*/ 113 h 964"/>
                <a:gd name="T52" fmla="*/ 624 w 907"/>
                <a:gd name="T53" fmla="*/ 113 h 964"/>
                <a:gd name="T54" fmla="*/ 624 w 907"/>
                <a:gd name="T55" fmla="*/ 170 h 964"/>
                <a:gd name="T56" fmla="*/ 680 w 907"/>
                <a:gd name="T57" fmla="*/ 170 h 964"/>
                <a:gd name="T58" fmla="*/ 680 w 907"/>
                <a:gd name="T59" fmla="*/ 283 h 964"/>
                <a:gd name="T60" fmla="*/ 737 w 907"/>
                <a:gd name="T61" fmla="*/ 283 h 964"/>
                <a:gd name="T62" fmla="*/ 737 w 907"/>
                <a:gd name="T63" fmla="*/ 340 h 964"/>
                <a:gd name="T64" fmla="*/ 794 w 907"/>
                <a:gd name="T65" fmla="*/ 340 h 964"/>
                <a:gd name="T66" fmla="*/ 794 w 907"/>
                <a:gd name="T67" fmla="*/ 453 h 964"/>
                <a:gd name="T68" fmla="*/ 850 w 907"/>
                <a:gd name="T69" fmla="*/ 453 h 964"/>
                <a:gd name="T70" fmla="*/ 850 w 907"/>
                <a:gd name="T71" fmla="*/ 567 h 964"/>
                <a:gd name="T72" fmla="*/ 907 w 907"/>
                <a:gd name="T73" fmla="*/ 567 h 964"/>
                <a:gd name="T74" fmla="*/ 907 w 907"/>
                <a:gd name="T75" fmla="*/ 623 h 964"/>
                <a:gd name="T76" fmla="*/ 850 w 907"/>
                <a:gd name="T77" fmla="*/ 623 h 964"/>
                <a:gd name="T78" fmla="*/ 850 w 907"/>
                <a:gd name="T79" fmla="*/ 680 h 964"/>
                <a:gd name="T80" fmla="*/ 794 w 907"/>
                <a:gd name="T81" fmla="*/ 680 h 964"/>
                <a:gd name="T82" fmla="*/ 794 w 907"/>
                <a:gd name="T83" fmla="*/ 737 h 964"/>
                <a:gd name="T84" fmla="*/ 737 w 907"/>
                <a:gd name="T85" fmla="*/ 737 h 964"/>
                <a:gd name="T86" fmla="*/ 737 w 907"/>
                <a:gd name="T87" fmla="*/ 793 h 964"/>
                <a:gd name="T88" fmla="*/ 680 w 907"/>
                <a:gd name="T89" fmla="*/ 793 h 964"/>
                <a:gd name="T90" fmla="*/ 680 w 907"/>
                <a:gd name="T91" fmla="*/ 737 h 964"/>
                <a:gd name="T92" fmla="*/ 624 w 907"/>
                <a:gd name="T93" fmla="*/ 737 h 964"/>
                <a:gd name="T94" fmla="*/ 624 w 907"/>
                <a:gd name="T95" fmla="*/ 793 h 964"/>
                <a:gd name="T96" fmla="*/ 567 w 907"/>
                <a:gd name="T97" fmla="*/ 793 h 964"/>
                <a:gd name="T98" fmla="*/ 567 w 907"/>
                <a:gd name="T99" fmla="*/ 96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07" h="964">
                  <a:moveTo>
                    <a:pt x="567" y="964"/>
                  </a:moveTo>
                  <a:lnTo>
                    <a:pt x="397" y="964"/>
                  </a:lnTo>
                  <a:lnTo>
                    <a:pt x="397" y="850"/>
                  </a:lnTo>
                  <a:lnTo>
                    <a:pt x="340" y="850"/>
                  </a:lnTo>
                  <a:lnTo>
                    <a:pt x="340" y="793"/>
                  </a:lnTo>
                  <a:lnTo>
                    <a:pt x="283" y="793"/>
                  </a:lnTo>
                  <a:lnTo>
                    <a:pt x="283" y="567"/>
                  </a:lnTo>
                  <a:lnTo>
                    <a:pt x="57" y="567"/>
                  </a:lnTo>
                  <a:lnTo>
                    <a:pt x="57" y="510"/>
                  </a:lnTo>
                  <a:lnTo>
                    <a:pt x="0" y="510"/>
                  </a:lnTo>
                  <a:lnTo>
                    <a:pt x="0" y="453"/>
                  </a:lnTo>
                  <a:lnTo>
                    <a:pt x="57" y="453"/>
                  </a:lnTo>
                  <a:lnTo>
                    <a:pt x="57" y="397"/>
                  </a:lnTo>
                  <a:lnTo>
                    <a:pt x="113" y="397"/>
                  </a:lnTo>
                  <a:lnTo>
                    <a:pt x="113" y="340"/>
                  </a:lnTo>
                  <a:lnTo>
                    <a:pt x="227" y="340"/>
                  </a:lnTo>
                  <a:lnTo>
                    <a:pt x="227" y="283"/>
                  </a:lnTo>
                  <a:lnTo>
                    <a:pt x="397" y="283"/>
                  </a:lnTo>
                  <a:lnTo>
                    <a:pt x="397" y="113"/>
                  </a:lnTo>
                  <a:lnTo>
                    <a:pt x="283" y="113"/>
                  </a:lnTo>
                  <a:lnTo>
                    <a:pt x="283" y="56"/>
                  </a:lnTo>
                  <a:lnTo>
                    <a:pt x="397" y="56"/>
                  </a:lnTo>
                  <a:lnTo>
                    <a:pt x="397" y="0"/>
                  </a:lnTo>
                  <a:lnTo>
                    <a:pt x="567" y="0"/>
                  </a:lnTo>
                  <a:lnTo>
                    <a:pt x="567" y="56"/>
                  </a:lnTo>
                  <a:lnTo>
                    <a:pt x="567" y="113"/>
                  </a:lnTo>
                  <a:lnTo>
                    <a:pt x="624" y="113"/>
                  </a:lnTo>
                  <a:lnTo>
                    <a:pt x="624" y="170"/>
                  </a:lnTo>
                  <a:lnTo>
                    <a:pt x="680" y="170"/>
                  </a:lnTo>
                  <a:lnTo>
                    <a:pt x="680" y="283"/>
                  </a:lnTo>
                  <a:lnTo>
                    <a:pt x="737" y="283"/>
                  </a:lnTo>
                  <a:lnTo>
                    <a:pt x="737" y="340"/>
                  </a:lnTo>
                  <a:lnTo>
                    <a:pt x="794" y="340"/>
                  </a:lnTo>
                  <a:lnTo>
                    <a:pt x="794" y="453"/>
                  </a:lnTo>
                  <a:lnTo>
                    <a:pt x="850" y="453"/>
                  </a:lnTo>
                  <a:lnTo>
                    <a:pt x="850" y="567"/>
                  </a:lnTo>
                  <a:lnTo>
                    <a:pt x="907" y="567"/>
                  </a:lnTo>
                  <a:lnTo>
                    <a:pt x="907" y="623"/>
                  </a:lnTo>
                  <a:lnTo>
                    <a:pt x="850" y="623"/>
                  </a:lnTo>
                  <a:lnTo>
                    <a:pt x="850" y="680"/>
                  </a:lnTo>
                  <a:lnTo>
                    <a:pt x="794" y="680"/>
                  </a:lnTo>
                  <a:lnTo>
                    <a:pt x="794" y="737"/>
                  </a:lnTo>
                  <a:lnTo>
                    <a:pt x="737" y="737"/>
                  </a:lnTo>
                  <a:lnTo>
                    <a:pt x="737" y="793"/>
                  </a:lnTo>
                  <a:lnTo>
                    <a:pt x="680" y="793"/>
                  </a:lnTo>
                  <a:lnTo>
                    <a:pt x="680" y="737"/>
                  </a:lnTo>
                  <a:lnTo>
                    <a:pt x="624" y="737"/>
                  </a:lnTo>
                  <a:lnTo>
                    <a:pt x="624" y="793"/>
                  </a:lnTo>
                  <a:lnTo>
                    <a:pt x="567" y="793"/>
                  </a:lnTo>
                  <a:lnTo>
                    <a:pt x="567" y="96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2" name="Freeform 268"/>
            <p:cNvSpPr>
              <a:spLocks/>
            </p:cNvSpPr>
            <p:nvPr/>
          </p:nvSpPr>
          <p:spPr bwMode="auto">
            <a:xfrm>
              <a:off x="3308" y="1140"/>
              <a:ext cx="396" cy="454"/>
            </a:xfrm>
            <a:custGeom>
              <a:avLst/>
              <a:gdLst>
                <a:gd name="T0" fmla="*/ 340 w 396"/>
                <a:gd name="T1" fmla="*/ 0 h 454"/>
                <a:gd name="T2" fmla="*/ 170 w 396"/>
                <a:gd name="T3" fmla="*/ 0 h 454"/>
                <a:gd name="T4" fmla="*/ 170 w 396"/>
                <a:gd name="T5" fmla="*/ 114 h 454"/>
                <a:gd name="T6" fmla="*/ 113 w 396"/>
                <a:gd name="T7" fmla="*/ 114 h 454"/>
                <a:gd name="T8" fmla="*/ 113 w 396"/>
                <a:gd name="T9" fmla="*/ 170 h 454"/>
                <a:gd name="T10" fmla="*/ 170 w 396"/>
                <a:gd name="T11" fmla="*/ 170 h 454"/>
                <a:gd name="T12" fmla="*/ 170 w 396"/>
                <a:gd name="T13" fmla="*/ 284 h 454"/>
                <a:gd name="T14" fmla="*/ 56 w 396"/>
                <a:gd name="T15" fmla="*/ 284 h 454"/>
                <a:gd name="T16" fmla="*/ 56 w 396"/>
                <a:gd name="T17" fmla="*/ 340 h 454"/>
                <a:gd name="T18" fmla="*/ 0 w 396"/>
                <a:gd name="T19" fmla="*/ 340 h 454"/>
                <a:gd name="T20" fmla="*/ 0 w 396"/>
                <a:gd name="T21" fmla="*/ 397 h 454"/>
                <a:gd name="T22" fmla="*/ 56 w 396"/>
                <a:gd name="T23" fmla="*/ 397 h 454"/>
                <a:gd name="T24" fmla="*/ 56 w 396"/>
                <a:gd name="T25" fmla="*/ 454 h 454"/>
                <a:gd name="T26" fmla="*/ 170 w 396"/>
                <a:gd name="T27" fmla="*/ 454 h 454"/>
                <a:gd name="T28" fmla="*/ 170 w 396"/>
                <a:gd name="T29" fmla="*/ 397 h 454"/>
                <a:gd name="T30" fmla="*/ 340 w 396"/>
                <a:gd name="T31" fmla="*/ 397 h 454"/>
                <a:gd name="T32" fmla="*/ 340 w 396"/>
                <a:gd name="T33" fmla="*/ 340 h 454"/>
                <a:gd name="T34" fmla="*/ 396 w 396"/>
                <a:gd name="T35" fmla="*/ 340 h 454"/>
                <a:gd name="T36" fmla="*/ 396 w 396"/>
                <a:gd name="T37" fmla="*/ 114 h 454"/>
                <a:gd name="T38" fmla="*/ 340 w 396"/>
                <a:gd name="T39" fmla="*/ 114 h 454"/>
                <a:gd name="T40" fmla="*/ 340 w 396"/>
                <a:gd name="T41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6" h="454">
                  <a:moveTo>
                    <a:pt x="340" y="0"/>
                  </a:moveTo>
                  <a:lnTo>
                    <a:pt x="170" y="0"/>
                  </a:lnTo>
                  <a:lnTo>
                    <a:pt x="170" y="114"/>
                  </a:lnTo>
                  <a:lnTo>
                    <a:pt x="113" y="114"/>
                  </a:lnTo>
                  <a:lnTo>
                    <a:pt x="113" y="170"/>
                  </a:lnTo>
                  <a:lnTo>
                    <a:pt x="170" y="170"/>
                  </a:lnTo>
                  <a:lnTo>
                    <a:pt x="170" y="284"/>
                  </a:lnTo>
                  <a:lnTo>
                    <a:pt x="56" y="284"/>
                  </a:lnTo>
                  <a:lnTo>
                    <a:pt x="56" y="340"/>
                  </a:lnTo>
                  <a:lnTo>
                    <a:pt x="0" y="340"/>
                  </a:lnTo>
                  <a:lnTo>
                    <a:pt x="0" y="397"/>
                  </a:lnTo>
                  <a:lnTo>
                    <a:pt x="56" y="397"/>
                  </a:lnTo>
                  <a:lnTo>
                    <a:pt x="56" y="454"/>
                  </a:lnTo>
                  <a:lnTo>
                    <a:pt x="170" y="454"/>
                  </a:lnTo>
                  <a:lnTo>
                    <a:pt x="170" y="397"/>
                  </a:lnTo>
                  <a:lnTo>
                    <a:pt x="340" y="397"/>
                  </a:lnTo>
                  <a:lnTo>
                    <a:pt x="340" y="340"/>
                  </a:lnTo>
                  <a:lnTo>
                    <a:pt x="396" y="340"/>
                  </a:lnTo>
                  <a:lnTo>
                    <a:pt x="396" y="114"/>
                  </a:lnTo>
                  <a:lnTo>
                    <a:pt x="340" y="114"/>
                  </a:lnTo>
                  <a:lnTo>
                    <a:pt x="34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3" name="Rectangle 269"/>
            <p:cNvSpPr>
              <a:spLocks noChangeArrowheads="1"/>
            </p:cNvSpPr>
            <p:nvPr/>
          </p:nvSpPr>
          <p:spPr bwMode="auto">
            <a:xfrm>
              <a:off x="3024" y="1594"/>
              <a:ext cx="113" cy="57"/>
            </a:xfrm>
            <a:prstGeom prst="rect">
              <a:avLst/>
            </a:pr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4" name="Rectangle 270"/>
            <p:cNvSpPr>
              <a:spLocks noChangeArrowheads="1"/>
            </p:cNvSpPr>
            <p:nvPr/>
          </p:nvSpPr>
          <p:spPr bwMode="auto">
            <a:xfrm>
              <a:off x="3251" y="1537"/>
              <a:ext cx="57" cy="57"/>
            </a:xfrm>
            <a:prstGeom prst="rect">
              <a:avLst/>
            </a:pr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5" name="Freeform 271"/>
            <p:cNvSpPr>
              <a:spLocks/>
            </p:cNvSpPr>
            <p:nvPr/>
          </p:nvSpPr>
          <p:spPr bwMode="auto">
            <a:xfrm>
              <a:off x="4215" y="1197"/>
              <a:ext cx="170" cy="170"/>
            </a:xfrm>
            <a:custGeom>
              <a:avLst/>
              <a:gdLst>
                <a:gd name="T0" fmla="*/ 0 w 170"/>
                <a:gd name="T1" fmla="*/ 170 h 170"/>
                <a:gd name="T2" fmla="*/ 0 w 170"/>
                <a:gd name="T3" fmla="*/ 0 h 170"/>
                <a:gd name="T4" fmla="*/ 170 w 170"/>
                <a:gd name="T5" fmla="*/ 0 h 170"/>
                <a:gd name="T6" fmla="*/ 170 w 170"/>
                <a:gd name="T7" fmla="*/ 57 h 170"/>
                <a:gd name="T8" fmla="*/ 56 w 170"/>
                <a:gd name="T9" fmla="*/ 57 h 170"/>
                <a:gd name="T10" fmla="*/ 56 w 170"/>
                <a:gd name="T11" fmla="*/ 170 h 170"/>
                <a:gd name="T12" fmla="*/ 0 w 170"/>
                <a:gd name="T13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70">
                  <a:moveTo>
                    <a:pt x="0" y="170"/>
                  </a:moveTo>
                  <a:lnTo>
                    <a:pt x="0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56" y="57"/>
                  </a:lnTo>
                  <a:lnTo>
                    <a:pt x="56" y="170"/>
                  </a:lnTo>
                  <a:lnTo>
                    <a:pt x="0" y="17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6" name="Freeform 272"/>
            <p:cNvSpPr>
              <a:spLocks/>
            </p:cNvSpPr>
            <p:nvPr/>
          </p:nvSpPr>
          <p:spPr bwMode="auto">
            <a:xfrm>
              <a:off x="3988" y="1197"/>
              <a:ext cx="113" cy="170"/>
            </a:xfrm>
            <a:custGeom>
              <a:avLst/>
              <a:gdLst>
                <a:gd name="T0" fmla="*/ 0 w 113"/>
                <a:gd name="T1" fmla="*/ 0 h 170"/>
                <a:gd name="T2" fmla="*/ 0 w 113"/>
                <a:gd name="T3" fmla="*/ 170 h 170"/>
                <a:gd name="T4" fmla="*/ 57 w 113"/>
                <a:gd name="T5" fmla="*/ 170 h 170"/>
                <a:gd name="T6" fmla="*/ 57 w 113"/>
                <a:gd name="T7" fmla="*/ 113 h 170"/>
                <a:gd name="T8" fmla="*/ 113 w 113"/>
                <a:gd name="T9" fmla="*/ 113 h 170"/>
                <a:gd name="T10" fmla="*/ 113 w 113"/>
                <a:gd name="T11" fmla="*/ 57 h 170"/>
                <a:gd name="T12" fmla="*/ 57 w 113"/>
                <a:gd name="T13" fmla="*/ 57 h 170"/>
                <a:gd name="T14" fmla="*/ 57 w 113"/>
                <a:gd name="T15" fmla="*/ 0 h 170"/>
                <a:gd name="T16" fmla="*/ 0 w 113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" h="170">
                  <a:moveTo>
                    <a:pt x="0" y="0"/>
                  </a:moveTo>
                  <a:lnTo>
                    <a:pt x="0" y="170"/>
                  </a:lnTo>
                  <a:lnTo>
                    <a:pt x="57" y="170"/>
                  </a:lnTo>
                  <a:lnTo>
                    <a:pt x="57" y="113"/>
                  </a:lnTo>
                  <a:lnTo>
                    <a:pt x="113" y="113"/>
                  </a:lnTo>
                  <a:lnTo>
                    <a:pt x="113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7" name="Rectangle 273"/>
            <p:cNvSpPr>
              <a:spLocks noChangeArrowheads="1"/>
            </p:cNvSpPr>
            <p:nvPr/>
          </p:nvSpPr>
          <p:spPr bwMode="auto">
            <a:xfrm>
              <a:off x="4045" y="1367"/>
              <a:ext cx="56" cy="113"/>
            </a:xfrm>
            <a:prstGeom prst="rect">
              <a:avLst/>
            </a:pr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8" name="Rectangle 274"/>
            <p:cNvSpPr>
              <a:spLocks noChangeArrowheads="1"/>
            </p:cNvSpPr>
            <p:nvPr/>
          </p:nvSpPr>
          <p:spPr bwMode="auto">
            <a:xfrm>
              <a:off x="4158" y="1367"/>
              <a:ext cx="57" cy="57"/>
            </a:xfrm>
            <a:prstGeom prst="rect">
              <a:avLst/>
            </a:pr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9" name="Freeform 275"/>
            <p:cNvSpPr>
              <a:spLocks/>
            </p:cNvSpPr>
            <p:nvPr/>
          </p:nvSpPr>
          <p:spPr bwMode="auto">
            <a:xfrm>
              <a:off x="3704" y="1367"/>
              <a:ext cx="284" cy="227"/>
            </a:xfrm>
            <a:custGeom>
              <a:avLst/>
              <a:gdLst>
                <a:gd name="T0" fmla="*/ 57 w 284"/>
                <a:gd name="T1" fmla="*/ 57 h 227"/>
                <a:gd name="T2" fmla="*/ 57 w 284"/>
                <a:gd name="T3" fmla="*/ 113 h 227"/>
                <a:gd name="T4" fmla="*/ 0 w 284"/>
                <a:gd name="T5" fmla="*/ 113 h 227"/>
                <a:gd name="T6" fmla="*/ 0 w 284"/>
                <a:gd name="T7" fmla="*/ 170 h 227"/>
                <a:gd name="T8" fmla="*/ 171 w 284"/>
                <a:gd name="T9" fmla="*/ 170 h 227"/>
                <a:gd name="T10" fmla="*/ 171 w 284"/>
                <a:gd name="T11" fmla="*/ 227 h 227"/>
                <a:gd name="T12" fmla="*/ 284 w 284"/>
                <a:gd name="T13" fmla="*/ 227 h 227"/>
                <a:gd name="T14" fmla="*/ 284 w 284"/>
                <a:gd name="T15" fmla="*/ 113 h 227"/>
                <a:gd name="T16" fmla="*/ 227 w 284"/>
                <a:gd name="T17" fmla="*/ 113 h 227"/>
                <a:gd name="T18" fmla="*/ 227 w 284"/>
                <a:gd name="T19" fmla="*/ 57 h 227"/>
                <a:gd name="T20" fmla="*/ 171 w 284"/>
                <a:gd name="T21" fmla="*/ 57 h 227"/>
                <a:gd name="T22" fmla="*/ 171 w 284"/>
                <a:gd name="T23" fmla="*/ 0 h 227"/>
                <a:gd name="T24" fmla="*/ 57 w 284"/>
                <a:gd name="T25" fmla="*/ 0 h 227"/>
                <a:gd name="T26" fmla="*/ 57 w 284"/>
                <a:gd name="T27" fmla="*/ 5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4" h="227">
                  <a:moveTo>
                    <a:pt x="57" y="57"/>
                  </a:moveTo>
                  <a:lnTo>
                    <a:pt x="57" y="113"/>
                  </a:lnTo>
                  <a:lnTo>
                    <a:pt x="0" y="113"/>
                  </a:lnTo>
                  <a:lnTo>
                    <a:pt x="0" y="170"/>
                  </a:lnTo>
                  <a:lnTo>
                    <a:pt x="171" y="170"/>
                  </a:lnTo>
                  <a:lnTo>
                    <a:pt x="171" y="227"/>
                  </a:lnTo>
                  <a:lnTo>
                    <a:pt x="284" y="227"/>
                  </a:lnTo>
                  <a:lnTo>
                    <a:pt x="284" y="113"/>
                  </a:lnTo>
                  <a:lnTo>
                    <a:pt x="227" y="113"/>
                  </a:lnTo>
                  <a:lnTo>
                    <a:pt x="227" y="57"/>
                  </a:lnTo>
                  <a:lnTo>
                    <a:pt x="171" y="57"/>
                  </a:lnTo>
                  <a:lnTo>
                    <a:pt x="171" y="0"/>
                  </a:lnTo>
                  <a:lnTo>
                    <a:pt x="57" y="0"/>
                  </a:lnTo>
                  <a:lnTo>
                    <a:pt x="57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0" name="Freeform 276"/>
            <p:cNvSpPr>
              <a:spLocks/>
            </p:cNvSpPr>
            <p:nvPr/>
          </p:nvSpPr>
          <p:spPr bwMode="auto">
            <a:xfrm>
              <a:off x="3591" y="1594"/>
              <a:ext cx="340" cy="340"/>
            </a:xfrm>
            <a:custGeom>
              <a:avLst/>
              <a:gdLst>
                <a:gd name="T0" fmla="*/ 340 w 340"/>
                <a:gd name="T1" fmla="*/ 57 h 340"/>
                <a:gd name="T2" fmla="*/ 170 w 340"/>
                <a:gd name="T3" fmla="*/ 57 h 340"/>
                <a:gd name="T4" fmla="*/ 170 w 340"/>
                <a:gd name="T5" fmla="*/ 0 h 340"/>
                <a:gd name="T6" fmla="*/ 0 w 340"/>
                <a:gd name="T7" fmla="*/ 0 h 340"/>
                <a:gd name="T8" fmla="*/ 0 w 340"/>
                <a:gd name="T9" fmla="*/ 57 h 340"/>
                <a:gd name="T10" fmla="*/ 57 w 340"/>
                <a:gd name="T11" fmla="*/ 57 h 340"/>
                <a:gd name="T12" fmla="*/ 57 w 340"/>
                <a:gd name="T13" fmla="*/ 113 h 340"/>
                <a:gd name="T14" fmla="*/ 0 w 340"/>
                <a:gd name="T15" fmla="*/ 113 h 340"/>
                <a:gd name="T16" fmla="*/ 0 w 340"/>
                <a:gd name="T17" fmla="*/ 340 h 340"/>
                <a:gd name="T18" fmla="*/ 113 w 340"/>
                <a:gd name="T19" fmla="*/ 340 h 340"/>
                <a:gd name="T20" fmla="*/ 113 w 340"/>
                <a:gd name="T21" fmla="*/ 283 h 340"/>
                <a:gd name="T22" fmla="*/ 170 w 340"/>
                <a:gd name="T23" fmla="*/ 283 h 340"/>
                <a:gd name="T24" fmla="*/ 170 w 340"/>
                <a:gd name="T25" fmla="*/ 227 h 340"/>
                <a:gd name="T26" fmla="*/ 227 w 340"/>
                <a:gd name="T27" fmla="*/ 227 h 340"/>
                <a:gd name="T28" fmla="*/ 227 w 340"/>
                <a:gd name="T29" fmla="*/ 170 h 340"/>
                <a:gd name="T30" fmla="*/ 284 w 340"/>
                <a:gd name="T31" fmla="*/ 170 h 340"/>
                <a:gd name="T32" fmla="*/ 284 w 340"/>
                <a:gd name="T33" fmla="*/ 113 h 340"/>
                <a:gd name="T34" fmla="*/ 340 w 340"/>
                <a:gd name="T35" fmla="*/ 113 h 340"/>
                <a:gd name="T36" fmla="*/ 340 w 340"/>
                <a:gd name="T37" fmla="*/ 57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0" h="340">
                  <a:moveTo>
                    <a:pt x="340" y="57"/>
                  </a:moveTo>
                  <a:lnTo>
                    <a:pt x="170" y="57"/>
                  </a:lnTo>
                  <a:lnTo>
                    <a:pt x="170" y="0"/>
                  </a:lnTo>
                  <a:lnTo>
                    <a:pt x="0" y="0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283"/>
                  </a:lnTo>
                  <a:lnTo>
                    <a:pt x="170" y="283"/>
                  </a:lnTo>
                  <a:lnTo>
                    <a:pt x="170" y="227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284" y="170"/>
                  </a:lnTo>
                  <a:lnTo>
                    <a:pt x="284" y="113"/>
                  </a:lnTo>
                  <a:lnTo>
                    <a:pt x="340" y="113"/>
                  </a:lnTo>
                  <a:lnTo>
                    <a:pt x="340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1" name="Freeform 277"/>
            <p:cNvSpPr>
              <a:spLocks/>
            </p:cNvSpPr>
            <p:nvPr/>
          </p:nvSpPr>
          <p:spPr bwMode="auto">
            <a:xfrm>
              <a:off x="2060" y="2331"/>
              <a:ext cx="227" cy="283"/>
            </a:xfrm>
            <a:custGeom>
              <a:avLst/>
              <a:gdLst>
                <a:gd name="T0" fmla="*/ 57 w 227"/>
                <a:gd name="T1" fmla="*/ 283 h 283"/>
                <a:gd name="T2" fmla="*/ 0 w 227"/>
                <a:gd name="T3" fmla="*/ 283 h 283"/>
                <a:gd name="T4" fmla="*/ 0 w 227"/>
                <a:gd name="T5" fmla="*/ 170 h 283"/>
                <a:gd name="T6" fmla="*/ 57 w 227"/>
                <a:gd name="T7" fmla="*/ 170 h 283"/>
                <a:gd name="T8" fmla="*/ 57 w 227"/>
                <a:gd name="T9" fmla="*/ 113 h 283"/>
                <a:gd name="T10" fmla="*/ 113 w 227"/>
                <a:gd name="T11" fmla="*/ 113 h 283"/>
                <a:gd name="T12" fmla="*/ 113 w 227"/>
                <a:gd name="T13" fmla="*/ 57 h 283"/>
                <a:gd name="T14" fmla="*/ 170 w 227"/>
                <a:gd name="T15" fmla="*/ 57 h 283"/>
                <a:gd name="T16" fmla="*/ 170 w 227"/>
                <a:gd name="T17" fmla="*/ 0 h 283"/>
                <a:gd name="T18" fmla="*/ 227 w 227"/>
                <a:gd name="T19" fmla="*/ 0 h 283"/>
                <a:gd name="T20" fmla="*/ 227 w 227"/>
                <a:gd name="T21" fmla="*/ 170 h 283"/>
                <a:gd name="T22" fmla="*/ 170 w 227"/>
                <a:gd name="T23" fmla="*/ 170 h 283"/>
                <a:gd name="T24" fmla="*/ 170 w 227"/>
                <a:gd name="T25" fmla="*/ 283 h 283"/>
                <a:gd name="T26" fmla="*/ 57 w 227"/>
                <a:gd name="T27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7" h="283">
                  <a:moveTo>
                    <a:pt x="57" y="283"/>
                  </a:moveTo>
                  <a:lnTo>
                    <a:pt x="0" y="283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113"/>
                  </a:lnTo>
                  <a:lnTo>
                    <a:pt x="113" y="113"/>
                  </a:lnTo>
                  <a:lnTo>
                    <a:pt x="113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227" y="0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283"/>
                  </a:lnTo>
                  <a:lnTo>
                    <a:pt x="57" y="28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2" name="Rectangle 278"/>
            <p:cNvSpPr>
              <a:spLocks noChangeArrowheads="1"/>
            </p:cNvSpPr>
            <p:nvPr/>
          </p:nvSpPr>
          <p:spPr bwMode="auto">
            <a:xfrm>
              <a:off x="2287" y="2501"/>
              <a:ext cx="56" cy="113"/>
            </a:xfrm>
            <a:prstGeom prst="rect">
              <a:avLst/>
            </a:pr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3" name="Rectangle 279"/>
            <p:cNvSpPr>
              <a:spLocks noChangeArrowheads="1"/>
            </p:cNvSpPr>
            <p:nvPr/>
          </p:nvSpPr>
          <p:spPr bwMode="auto">
            <a:xfrm>
              <a:off x="2400" y="2501"/>
              <a:ext cx="57" cy="57"/>
            </a:xfrm>
            <a:prstGeom prst="rect">
              <a:avLst/>
            </a:pr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4" name="Rectangle 280"/>
            <p:cNvSpPr>
              <a:spLocks noChangeArrowheads="1"/>
            </p:cNvSpPr>
            <p:nvPr/>
          </p:nvSpPr>
          <p:spPr bwMode="auto">
            <a:xfrm>
              <a:off x="1890" y="2444"/>
              <a:ext cx="56" cy="113"/>
            </a:xfrm>
            <a:prstGeom prst="rect">
              <a:avLst/>
            </a:pr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5" name="Rectangle 281"/>
            <p:cNvSpPr>
              <a:spLocks noChangeArrowheads="1"/>
            </p:cNvSpPr>
            <p:nvPr/>
          </p:nvSpPr>
          <p:spPr bwMode="auto">
            <a:xfrm>
              <a:off x="1720" y="2444"/>
              <a:ext cx="56" cy="113"/>
            </a:xfrm>
            <a:prstGeom prst="rect">
              <a:avLst/>
            </a:pr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6" name="Rectangle 282"/>
            <p:cNvSpPr>
              <a:spLocks noChangeArrowheads="1"/>
            </p:cNvSpPr>
            <p:nvPr/>
          </p:nvSpPr>
          <p:spPr bwMode="auto">
            <a:xfrm>
              <a:off x="1833" y="2671"/>
              <a:ext cx="114" cy="57"/>
            </a:xfrm>
            <a:prstGeom prst="rect">
              <a:avLst/>
            </a:pr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7" name="Freeform 283"/>
            <p:cNvSpPr>
              <a:spLocks/>
            </p:cNvSpPr>
            <p:nvPr/>
          </p:nvSpPr>
          <p:spPr bwMode="auto">
            <a:xfrm>
              <a:off x="2287" y="2671"/>
              <a:ext cx="170" cy="284"/>
            </a:xfrm>
            <a:custGeom>
              <a:avLst/>
              <a:gdLst>
                <a:gd name="T0" fmla="*/ 170 w 170"/>
                <a:gd name="T1" fmla="*/ 0 h 284"/>
                <a:gd name="T2" fmla="*/ 170 w 170"/>
                <a:gd name="T3" fmla="*/ 114 h 284"/>
                <a:gd name="T4" fmla="*/ 113 w 170"/>
                <a:gd name="T5" fmla="*/ 114 h 284"/>
                <a:gd name="T6" fmla="*/ 113 w 170"/>
                <a:gd name="T7" fmla="*/ 284 h 284"/>
                <a:gd name="T8" fmla="*/ 57 w 170"/>
                <a:gd name="T9" fmla="*/ 284 h 284"/>
                <a:gd name="T10" fmla="*/ 57 w 170"/>
                <a:gd name="T11" fmla="*/ 170 h 284"/>
                <a:gd name="T12" fmla="*/ 0 w 170"/>
                <a:gd name="T13" fmla="*/ 170 h 284"/>
                <a:gd name="T14" fmla="*/ 0 w 170"/>
                <a:gd name="T15" fmla="*/ 114 h 284"/>
                <a:gd name="T16" fmla="*/ 57 w 170"/>
                <a:gd name="T17" fmla="*/ 114 h 284"/>
                <a:gd name="T18" fmla="*/ 57 w 170"/>
                <a:gd name="T19" fmla="*/ 57 h 284"/>
                <a:gd name="T20" fmla="*/ 113 w 170"/>
                <a:gd name="T21" fmla="*/ 57 h 284"/>
                <a:gd name="T22" fmla="*/ 113 w 170"/>
                <a:gd name="T23" fmla="*/ 0 h 284"/>
                <a:gd name="T24" fmla="*/ 170 w 170"/>
                <a:gd name="T25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0" h="284">
                  <a:moveTo>
                    <a:pt x="170" y="0"/>
                  </a:moveTo>
                  <a:lnTo>
                    <a:pt x="170" y="114"/>
                  </a:lnTo>
                  <a:lnTo>
                    <a:pt x="113" y="114"/>
                  </a:lnTo>
                  <a:lnTo>
                    <a:pt x="113" y="284"/>
                  </a:lnTo>
                  <a:lnTo>
                    <a:pt x="57" y="284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17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8" name="Freeform 284"/>
            <p:cNvSpPr>
              <a:spLocks/>
            </p:cNvSpPr>
            <p:nvPr/>
          </p:nvSpPr>
          <p:spPr bwMode="auto">
            <a:xfrm>
              <a:off x="76" y="4486"/>
              <a:ext cx="1134" cy="680"/>
            </a:xfrm>
            <a:custGeom>
              <a:avLst/>
              <a:gdLst>
                <a:gd name="T0" fmla="*/ 1134 w 1134"/>
                <a:gd name="T1" fmla="*/ 0 h 680"/>
                <a:gd name="T2" fmla="*/ 1134 w 1134"/>
                <a:gd name="T3" fmla="*/ 170 h 680"/>
                <a:gd name="T4" fmla="*/ 1077 w 1134"/>
                <a:gd name="T5" fmla="*/ 170 h 680"/>
                <a:gd name="T6" fmla="*/ 1077 w 1134"/>
                <a:gd name="T7" fmla="*/ 226 h 680"/>
                <a:gd name="T8" fmla="*/ 1020 w 1134"/>
                <a:gd name="T9" fmla="*/ 226 h 680"/>
                <a:gd name="T10" fmla="*/ 1020 w 1134"/>
                <a:gd name="T11" fmla="*/ 170 h 680"/>
                <a:gd name="T12" fmla="*/ 963 w 1134"/>
                <a:gd name="T13" fmla="*/ 170 h 680"/>
                <a:gd name="T14" fmla="*/ 963 w 1134"/>
                <a:gd name="T15" fmla="*/ 226 h 680"/>
                <a:gd name="T16" fmla="*/ 907 w 1134"/>
                <a:gd name="T17" fmla="*/ 226 h 680"/>
                <a:gd name="T18" fmla="*/ 907 w 1134"/>
                <a:gd name="T19" fmla="*/ 283 h 680"/>
                <a:gd name="T20" fmla="*/ 850 w 1134"/>
                <a:gd name="T21" fmla="*/ 283 h 680"/>
                <a:gd name="T22" fmla="*/ 850 w 1134"/>
                <a:gd name="T23" fmla="*/ 340 h 680"/>
                <a:gd name="T24" fmla="*/ 680 w 1134"/>
                <a:gd name="T25" fmla="*/ 340 h 680"/>
                <a:gd name="T26" fmla="*/ 680 w 1134"/>
                <a:gd name="T27" fmla="*/ 397 h 680"/>
                <a:gd name="T28" fmla="*/ 567 w 1134"/>
                <a:gd name="T29" fmla="*/ 397 h 680"/>
                <a:gd name="T30" fmla="*/ 567 w 1134"/>
                <a:gd name="T31" fmla="*/ 453 h 680"/>
                <a:gd name="T32" fmla="*/ 510 w 1134"/>
                <a:gd name="T33" fmla="*/ 453 h 680"/>
                <a:gd name="T34" fmla="*/ 510 w 1134"/>
                <a:gd name="T35" fmla="*/ 567 h 680"/>
                <a:gd name="T36" fmla="*/ 396 w 1134"/>
                <a:gd name="T37" fmla="*/ 567 h 680"/>
                <a:gd name="T38" fmla="*/ 396 w 1134"/>
                <a:gd name="T39" fmla="*/ 623 h 680"/>
                <a:gd name="T40" fmla="*/ 283 w 1134"/>
                <a:gd name="T41" fmla="*/ 623 h 680"/>
                <a:gd name="T42" fmla="*/ 283 w 1134"/>
                <a:gd name="T43" fmla="*/ 510 h 680"/>
                <a:gd name="T44" fmla="*/ 226 w 1134"/>
                <a:gd name="T45" fmla="*/ 510 h 680"/>
                <a:gd name="T46" fmla="*/ 226 w 1134"/>
                <a:gd name="T47" fmla="*/ 567 h 680"/>
                <a:gd name="T48" fmla="*/ 170 w 1134"/>
                <a:gd name="T49" fmla="*/ 567 h 680"/>
                <a:gd name="T50" fmla="*/ 170 w 1134"/>
                <a:gd name="T51" fmla="*/ 623 h 680"/>
                <a:gd name="T52" fmla="*/ 113 w 1134"/>
                <a:gd name="T53" fmla="*/ 623 h 680"/>
                <a:gd name="T54" fmla="*/ 113 w 1134"/>
                <a:gd name="T55" fmla="*/ 680 h 680"/>
                <a:gd name="T56" fmla="*/ 0 w 1134"/>
                <a:gd name="T57" fmla="*/ 680 h 680"/>
                <a:gd name="T58" fmla="*/ 0 w 1134"/>
                <a:gd name="T59" fmla="*/ 623 h 680"/>
                <a:gd name="T60" fmla="*/ 56 w 1134"/>
                <a:gd name="T61" fmla="*/ 623 h 680"/>
                <a:gd name="T62" fmla="*/ 56 w 1134"/>
                <a:gd name="T63" fmla="*/ 567 h 680"/>
                <a:gd name="T64" fmla="*/ 113 w 1134"/>
                <a:gd name="T65" fmla="*/ 567 h 680"/>
                <a:gd name="T66" fmla="*/ 113 w 1134"/>
                <a:gd name="T67" fmla="*/ 510 h 680"/>
                <a:gd name="T68" fmla="*/ 170 w 1134"/>
                <a:gd name="T69" fmla="*/ 510 h 680"/>
                <a:gd name="T70" fmla="*/ 170 w 1134"/>
                <a:gd name="T71" fmla="*/ 453 h 680"/>
                <a:gd name="T72" fmla="*/ 226 w 1134"/>
                <a:gd name="T73" fmla="*/ 453 h 680"/>
                <a:gd name="T74" fmla="*/ 226 w 1134"/>
                <a:gd name="T75" fmla="*/ 397 h 680"/>
                <a:gd name="T76" fmla="*/ 283 w 1134"/>
                <a:gd name="T77" fmla="*/ 397 h 680"/>
                <a:gd name="T78" fmla="*/ 283 w 1134"/>
                <a:gd name="T79" fmla="*/ 340 h 680"/>
                <a:gd name="T80" fmla="*/ 453 w 1134"/>
                <a:gd name="T81" fmla="*/ 340 h 680"/>
                <a:gd name="T82" fmla="*/ 453 w 1134"/>
                <a:gd name="T83" fmla="*/ 397 h 680"/>
                <a:gd name="T84" fmla="*/ 510 w 1134"/>
                <a:gd name="T85" fmla="*/ 397 h 680"/>
                <a:gd name="T86" fmla="*/ 510 w 1134"/>
                <a:gd name="T87" fmla="*/ 340 h 680"/>
                <a:gd name="T88" fmla="*/ 453 w 1134"/>
                <a:gd name="T89" fmla="*/ 340 h 680"/>
                <a:gd name="T90" fmla="*/ 453 w 1134"/>
                <a:gd name="T91" fmla="*/ 283 h 680"/>
                <a:gd name="T92" fmla="*/ 510 w 1134"/>
                <a:gd name="T93" fmla="*/ 283 h 680"/>
                <a:gd name="T94" fmla="*/ 510 w 1134"/>
                <a:gd name="T95" fmla="*/ 226 h 680"/>
                <a:gd name="T96" fmla="*/ 737 w 1134"/>
                <a:gd name="T97" fmla="*/ 226 h 680"/>
                <a:gd name="T98" fmla="*/ 737 w 1134"/>
                <a:gd name="T99" fmla="*/ 170 h 680"/>
                <a:gd name="T100" fmla="*/ 793 w 1134"/>
                <a:gd name="T101" fmla="*/ 170 h 680"/>
                <a:gd name="T102" fmla="*/ 793 w 1134"/>
                <a:gd name="T103" fmla="*/ 226 h 680"/>
                <a:gd name="T104" fmla="*/ 850 w 1134"/>
                <a:gd name="T105" fmla="*/ 226 h 680"/>
                <a:gd name="T106" fmla="*/ 850 w 1134"/>
                <a:gd name="T107" fmla="*/ 113 h 680"/>
                <a:gd name="T108" fmla="*/ 907 w 1134"/>
                <a:gd name="T109" fmla="*/ 113 h 680"/>
                <a:gd name="T110" fmla="*/ 907 w 1134"/>
                <a:gd name="T111" fmla="*/ 56 h 680"/>
                <a:gd name="T112" fmla="*/ 1020 w 1134"/>
                <a:gd name="T113" fmla="*/ 56 h 680"/>
                <a:gd name="T114" fmla="*/ 1020 w 1134"/>
                <a:gd name="T115" fmla="*/ 0 h 680"/>
                <a:gd name="T116" fmla="*/ 1134 w 1134"/>
                <a:gd name="T117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34" h="680">
                  <a:moveTo>
                    <a:pt x="1134" y="0"/>
                  </a:moveTo>
                  <a:lnTo>
                    <a:pt x="1134" y="170"/>
                  </a:lnTo>
                  <a:lnTo>
                    <a:pt x="1077" y="170"/>
                  </a:lnTo>
                  <a:lnTo>
                    <a:pt x="1077" y="226"/>
                  </a:lnTo>
                  <a:lnTo>
                    <a:pt x="1020" y="226"/>
                  </a:lnTo>
                  <a:lnTo>
                    <a:pt x="1020" y="170"/>
                  </a:lnTo>
                  <a:lnTo>
                    <a:pt x="963" y="170"/>
                  </a:lnTo>
                  <a:lnTo>
                    <a:pt x="963" y="226"/>
                  </a:lnTo>
                  <a:lnTo>
                    <a:pt x="907" y="226"/>
                  </a:lnTo>
                  <a:lnTo>
                    <a:pt x="907" y="283"/>
                  </a:lnTo>
                  <a:lnTo>
                    <a:pt x="850" y="283"/>
                  </a:lnTo>
                  <a:lnTo>
                    <a:pt x="850" y="340"/>
                  </a:lnTo>
                  <a:lnTo>
                    <a:pt x="680" y="340"/>
                  </a:lnTo>
                  <a:lnTo>
                    <a:pt x="680" y="397"/>
                  </a:lnTo>
                  <a:lnTo>
                    <a:pt x="567" y="397"/>
                  </a:lnTo>
                  <a:lnTo>
                    <a:pt x="567" y="453"/>
                  </a:lnTo>
                  <a:lnTo>
                    <a:pt x="510" y="453"/>
                  </a:lnTo>
                  <a:lnTo>
                    <a:pt x="510" y="567"/>
                  </a:lnTo>
                  <a:lnTo>
                    <a:pt x="396" y="567"/>
                  </a:lnTo>
                  <a:lnTo>
                    <a:pt x="396" y="623"/>
                  </a:lnTo>
                  <a:lnTo>
                    <a:pt x="283" y="623"/>
                  </a:lnTo>
                  <a:lnTo>
                    <a:pt x="283" y="510"/>
                  </a:lnTo>
                  <a:lnTo>
                    <a:pt x="226" y="510"/>
                  </a:lnTo>
                  <a:lnTo>
                    <a:pt x="226" y="567"/>
                  </a:lnTo>
                  <a:lnTo>
                    <a:pt x="170" y="567"/>
                  </a:lnTo>
                  <a:lnTo>
                    <a:pt x="170" y="623"/>
                  </a:lnTo>
                  <a:lnTo>
                    <a:pt x="113" y="623"/>
                  </a:lnTo>
                  <a:lnTo>
                    <a:pt x="113" y="680"/>
                  </a:lnTo>
                  <a:lnTo>
                    <a:pt x="0" y="680"/>
                  </a:lnTo>
                  <a:lnTo>
                    <a:pt x="0" y="623"/>
                  </a:lnTo>
                  <a:lnTo>
                    <a:pt x="56" y="623"/>
                  </a:lnTo>
                  <a:lnTo>
                    <a:pt x="56" y="567"/>
                  </a:lnTo>
                  <a:lnTo>
                    <a:pt x="113" y="567"/>
                  </a:lnTo>
                  <a:lnTo>
                    <a:pt x="113" y="510"/>
                  </a:lnTo>
                  <a:lnTo>
                    <a:pt x="170" y="510"/>
                  </a:lnTo>
                  <a:lnTo>
                    <a:pt x="170" y="453"/>
                  </a:lnTo>
                  <a:lnTo>
                    <a:pt x="226" y="453"/>
                  </a:lnTo>
                  <a:lnTo>
                    <a:pt x="226" y="397"/>
                  </a:lnTo>
                  <a:lnTo>
                    <a:pt x="283" y="397"/>
                  </a:lnTo>
                  <a:lnTo>
                    <a:pt x="283" y="340"/>
                  </a:lnTo>
                  <a:lnTo>
                    <a:pt x="453" y="340"/>
                  </a:lnTo>
                  <a:lnTo>
                    <a:pt x="453" y="397"/>
                  </a:lnTo>
                  <a:lnTo>
                    <a:pt x="510" y="397"/>
                  </a:lnTo>
                  <a:lnTo>
                    <a:pt x="510" y="340"/>
                  </a:lnTo>
                  <a:lnTo>
                    <a:pt x="453" y="340"/>
                  </a:lnTo>
                  <a:lnTo>
                    <a:pt x="453" y="283"/>
                  </a:lnTo>
                  <a:lnTo>
                    <a:pt x="510" y="283"/>
                  </a:lnTo>
                  <a:lnTo>
                    <a:pt x="510" y="226"/>
                  </a:lnTo>
                  <a:lnTo>
                    <a:pt x="737" y="226"/>
                  </a:lnTo>
                  <a:lnTo>
                    <a:pt x="737" y="170"/>
                  </a:lnTo>
                  <a:lnTo>
                    <a:pt x="793" y="170"/>
                  </a:lnTo>
                  <a:lnTo>
                    <a:pt x="793" y="226"/>
                  </a:lnTo>
                  <a:lnTo>
                    <a:pt x="850" y="226"/>
                  </a:lnTo>
                  <a:lnTo>
                    <a:pt x="850" y="113"/>
                  </a:lnTo>
                  <a:lnTo>
                    <a:pt x="907" y="113"/>
                  </a:lnTo>
                  <a:lnTo>
                    <a:pt x="907" y="56"/>
                  </a:lnTo>
                  <a:lnTo>
                    <a:pt x="1020" y="56"/>
                  </a:lnTo>
                  <a:lnTo>
                    <a:pt x="1020" y="0"/>
                  </a:lnTo>
                  <a:lnTo>
                    <a:pt x="1134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9" name="Freeform 285"/>
            <p:cNvSpPr>
              <a:spLocks/>
            </p:cNvSpPr>
            <p:nvPr/>
          </p:nvSpPr>
          <p:spPr bwMode="auto">
            <a:xfrm>
              <a:off x="1210" y="4259"/>
              <a:ext cx="567" cy="737"/>
            </a:xfrm>
            <a:custGeom>
              <a:avLst/>
              <a:gdLst>
                <a:gd name="T0" fmla="*/ 283 w 567"/>
                <a:gd name="T1" fmla="*/ 0 h 737"/>
                <a:gd name="T2" fmla="*/ 283 w 567"/>
                <a:gd name="T3" fmla="*/ 57 h 737"/>
                <a:gd name="T4" fmla="*/ 340 w 567"/>
                <a:gd name="T5" fmla="*/ 57 h 737"/>
                <a:gd name="T6" fmla="*/ 340 w 567"/>
                <a:gd name="T7" fmla="*/ 113 h 737"/>
                <a:gd name="T8" fmla="*/ 510 w 567"/>
                <a:gd name="T9" fmla="*/ 113 h 737"/>
                <a:gd name="T10" fmla="*/ 510 w 567"/>
                <a:gd name="T11" fmla="*/ 227 h 737"/>
                <a:gd name="T12" fmla="*/ 453 w 567"/>
                <a:gd name="T13" fmla="*/ 227 h 737"/>
                <a:gd name="T14" fmla="*/ 453 w 567"/>
                <a:gd name="T15" fmla="*/ 340 h 737"/>
                <a:gd name="T16" fmla="*/ 567 w 567"/>
                <a:gd name="T17" fmla="*/ 340 h 737"/>
                <a:gd name="T18" fmla="*/ 567 w 567"/>
                <a:gd name="T19" fmla="*/ 453 h 737"/>
                <a:gd name="T20" fmla="*/ 510 w 567"/>
                <a:gd name="T21" fmla="*/ 453 h 737"/>
                <a:gd name="T22" fmla="*/ 510 w 567"/>
                <a:gd name="T23" fmla="*/ 624 h 737"/>
                <a:gd name="T24" fmla="*/ 453 w 567"/>
                <a:gd name="T25" fmla="*/ 624 h 737"/>
                <a:gd name="T26" fmla="*/ 453 w 567"/>
                <a:gd name="T27" fmla="*/ 680 h 737"/>
                <a:gd name="T28" fmla="*/ 396 w 567"/>
                <a:gd name="T29" fmla="*/ 680 h 737"/>
                <a:gd name="T30" fmla="*/ 396 w 567"/>
                <a:gd name="T31" fmla="*/ 624 h 737"/>
                <a:gd name="T32" fmla="*/ 226 w 567"/>
                <a:gd name="T33" fmla="*/ 624 h 737"/>
                <a:gd name="T34" fmla="*/ 226 w 567"/>
                <a:gd name="T35" fmla="*/ 737 h 737"/>
                <a:gd name="T36" fmla="*/ 170 w 567"/>
                <a:gd name="T37" fmla="*/ 737 h 737"/>
                <a:gd name="T38" fmla="*/ 170 w 567"/>
                <a:gd name="T39" fmla="*/ 567 h 737"/>
                <a:gd name="T40" fmla="*/ 226 w 567"/>
                <a:gd name="T41" fmla="*/ 567 h 737"/>
                <a:gd name="T42" fmla="*/ 226 w 567"/>
                <a:gd name="T43" fmla="*/ 510 h 737"/>
                <a:gd name="T44" fmla="*/ 170 w 567"/>
                <a:gd name="T45" fmla="*/ 510 h 737"/>
                <a:gd name="T46" fmla="*/ 170 w 567"/>
                <a:gd name="T47" fmla="*/ 453 h 737"/>
                <a:gd name="T48" fmla="*/ 283 w 567"/>
                <a:gd name="T49" fmla="*/ 453 h 737"/>
                <a:gd name="T50" fmla="*/ 283 w 567"/>
                <a:gd name="T51" fmla="*/ 397 h 737"/>
                <a:gd name="T52" fmla="*/ 170 w 567"/>
                <a:gd name="T53" fmla="*/ 397 h 737"/>
                <a:gd name="T54" fmla="*/ 170 w 567"/>
                <a:gd name="T55" fmla="*/ 340 h 737"/>
                <a:gd name="T56" fmla="*/ 113 w 567"/>
                <a:gd name="T57" fmla="*/ 340 h 737"/>
                <a:gd name="T58" fmla="*/ 113 w 567"/>
                <a:gd name="T59" fmla="*/ 397 h 737"/>
                <a:gd name="T60" fmla="*/ 56 w 567"/>
                <a:gd name="T61" fmla="*/ 397 h 737"/>
                <a:gd name="T62" fmla="*/ 56 w 567"/>
                <a:gd name="T63" fmla="*/ 340 h 737"/>
                <a:gd name="T64" fmla="*/ 0 w 567"/>
                <a:gd name="T65" fmla="*/ 340 h 737"/>
                <a:gd name="T66" fmla="*/ 0 w 567"/>
                <a:gd name="T67" fmla="*/ 170 h 737"/>
                <a:gd name="T68" fmla="*/ 56 w 567"/>
                <a:gd name="T69" fmla="*/ 170 h 737"/>
                <a:gd name="T70" fmla="*/ 56 w 567"/>
                <a:gd name="T71" fmla="*/ 113 h 737"/>
                <a:gd name="T72" fmla="*/ 170 w 567"/>
                <a:gd name="T73" fmla="*/ 113 h 737"/>
                <a:gd name="T74" fmla="*/ 170 w 567"/>
                <a:gd name="T75" fmla="*/ 57 h 737"/>
                <a:gd name="T76" fmla="*/ 226 w 567"/>
                <a:gd name="T77" fmla="*/ 57 h 737"/>
                <a:gd name="T78" fmla="*/ 226 w 567"/>
                <a:gd name="T79" fmla="*/ 0 h 737"/>
                <a:gd name="T80" fmla="*/ 283 w 567"/>
                <a:gd name="T81" fmla="*/ 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67" h="737">
                  <a:moveTo>
                    <a:pt x="283" y="0"/>
                  </a:moveTo>
                  <a:lnTo>
                    <a:pt x="283" y="57"/>
                  </a:lnTo>
                  <a:lnTo>
                    <a:pt x="340" y="57"/>
                  </a:lnTo>
                  <a:lnTo>
                    <a:pt x="340" y="113"/>
                  </a:lnTo>
                  <a:lnTo>
                    <a:pt x="510" y="113"/>
                  </a:lnTo>
                  <a:lnTo>
                    <a:pt x="510" y="227"/>
                  </a:lnTo>
                  <a:lnTo>
                    <a:pt x="453" y="227"/>
                  </a:lnTo>
                  <a:lnTo>
                    <a:pt x="453" y="340"/>
                  </a:lnTo>
                  <a:lnTo>
                    <a:pt x="567" y="340"/>
                  </a:lnTo>
                  <a:lnTo>
                    <a:pt x="567" y="453"/>
                  </a:lnTo>
                  <a:lnTo>
                    <a:pt x="510" y="453"/>
                  </a:lnTo>
                  <a:lnTo>
                    <a:pt x="510" y="624"/>
                  </a:lnTo>
                  <a:lnTo>
                    <a:pt x="453" y="624"/>
                  </a:lnTo>
                  <a:lnTo>
                    <a:pt x="453" y="680"/>
                  </a:lnTo>
                  <a:lnTo>
                    <a:pt x="396" y="680"/>
                  </a:lnTo>
                  <a:lnTo>
                    <a:pt x="396" y="624"/>
                  </a:lnTo>
                  <a:lnTo>
                    <a:pt x="226" y="624"/>
                  </a:lnTo>
                  <a:lnTo>
                    <a:pt x="226" y="737"/>
                  </a:lnTo>
                  <a:lnTo>
                    <a:pt x="170" y="737"/>
                  </a:lnTo>
                  <a:lnTo>
                    <a:pt x="170" y="567"/>
                  </a:lnTo>
                  <a:lnTo>
                    <a:pt x="226" y="567"/>
                  </a:lnTo>
                  <a:lnTo>
                    <a:pt x="226" y="510"/>
                  </a:lnTo>
                  <a:lnTo>
                    <a:pt x="170" y="510"/>
                  </a:lnTo>
                  <a:lnTo>
                    <a:pt x="170" y="453"/>
                  </a:lnTo>
                  <a:lnTo>
                    <a:pt x="283" y="453"/>
                  </a:lnTo>
                  <a:lnTo>
                    <a:pt x="283" y="397"/>
                  </a:lnTo>
                  <a:lnTo>
                    <a:pt x="170" y="397"/>
                  </a:lnTo>
                  <a:lnTo>
                    <a:pt x="170" y="340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56" y="397"/>
                  </a:lnTo>
                  <a:lnTo>
                    <a:pt x="56" y="340"/>
                  </a:lnTo>
                  <a:lnTo>
                    <a:pt x="0" y="340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113"/>
                  </a:lnTo>
                  <a:lnTo>
                    <a:pt x="170" y="113"/>
                  </a:lnTo>
                  <a:lnTo>
                    <a:pt x="170" y="57"/>
                  </a:lnTo>
                  <a:lnTo>
                    <a:pt x="226" y="57"/>
                  </a:lnTo>
                  <a:lnTo>
                    <a:pt x="226" y="0"/>
                  </a:lnTo>
                  <a:lnTo>
                    <a:pt x="283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0" name="Freeform 286"/>
            <p:cNvSpPr>
              <a:spLocks/>
            </p:cNvSpPr>
            <p:nvPr/>
          </p:nvSpPr>
          <p:spPr bwMode="auto">
            <a:xfrm>
              <a:off x="1323" y="4429"/>
              <a:ext cx="1814" cy="907"/>
            </a:xfrm>
            <a:custGeom>
              <a:avLst/>
              <a:gdLst>
                <a:gd name="T0" fmla="*/ 1814 w 1814"/>
                <a:gd name="T1" fmla="*/ 57 h 907"/>
                <a:gd name="T2" fmla="*/ 1644 w 1814"/>
                <a:gd name="T3" fmla="*/ 0 h 907"/>
                <a:gd name="T4" fmla="*/ 1588 w 1814"/>
                <a:gd name="T5" fmla="*/ 57 h 907"/>
                <a:gd name="T6" fmla="*/ 1474 w 1814"/>
                <a:gd name="T7" fmla="*/ 113 h 907"/>
                <a:gd name="T8" fmla="*/ 1361 w 1814"/>
                <a:gd name="T9" fmla="*/ 170 h 907"/>
                <a:gd name="T10" fmla="*/ 1304 w 1814"/>
                <a:gd name="T11" fmla="*/ 283 h 907"/>
                <a:gd name="T12" fmla="*/ 1191 w 1814"/>
                <a:gd name="T13" fmla="*/ 397 h 907"/>
                <a:gd name="T14" fmla="*/ 964 w 1814"/>
                <a:gd name="T15" fmla="*/ 340 h 907"/>
                <a:gd name="T16" fmla="*/ 737 w 1814"/>
                <a:gd name="T17" fmla="*/ 283 h 907"/>
                <a:gd name="T18" fmla="*/ 624 w 1814"/>
                <a:gd name="T19" fmla="*/ 340 h 907"/>
                <a:gd name="T20" fmla="*/ 567 w 1814"/>
                <a:gd name="T21" fmla="*/ 283 h 907"/>
                <a:gd name="T22" fmla="*/ 397 w 1814"/>
                <a:gd name="T23" fmla="*/ 454 h 907"/>
                <a:gd name="T24" fmla="*/ 340 w 1814"/>
                <a:gd name="T25" fmla="*/ 510 h 907"/>
                <a:gd name="T26" fmla="*/ 283 w 1814"/>
                <a:gd name="T27" fmla="*/ 454 h 907"/>
                <a:gd name="T28" fmla="*/ 113 w 1814"/>
                <a:gd name="T29" fmla="*/ 567 h 907"/>
                <a:gd name="T30" fmla="*/ 57 w 1814"/>
                <a:gd name="T31" fmla="*/ 624 h 907"/>
                <a:gd name="T32" fmla="*/ 113 w 1814"/>
                <a:gd name="T33" fmla="*/ 680 h 907"/>
                <a:gd name="T34" fmla="*/ 57 w 1814"/>
                <a:gd name="T35" fmla="*/ 737 h 907"/>
                <a:gd name="T36" fmla="*/ 0 w 1814"/>
                <a:gd name="T37" fmla="*/ 850 h 907"/>
                <a:gd name="T38" fmla="*/ 113 w 1814"/>
                <a:gd name="T39" fmla="*/ 907 h 907"/>
                <a:gd name="T40" fmla="*/ 170 w 1814"/>
                <a:gd name="T41" fmla="*/ 850 h 907"/>
                <a:gd name="T42" fmla="*/ 454 w 1814"/>
                <a:gd name="T43" fmla="*/ 794 h 907"/>
                <a:gd name="T44" fmla="*/ 1021 w 1814"/>
                <a:gd name="T45" fmla="*/ 737 h 907"/>
                <a:gd name="T46" fmla="*/ 1361 w 1814"/>
                <a:gd name="T47" fmla="*/ 680 h 907"/>
                <a:gd name="T48" fmla="*/ 1417 w 1814"/>
                <a:gd name="T49" fmla="*/ 737 h 907"/>
                <a:gd name="T50" fmla="*/ 1531 w 1814"/>
                <a:gd name="T51" fmla="*/ 680 h 907"/>
                <a:gd name="T52" fmla="*/ 1588 w 1814"/>
                <a:gd name="T53" fmla="*/ 624 h 907"/>
                <a:gd name="T54" fmla="*/ 1644 w 1814"/>
                <a:gd name="T55" fmla="*/ 567 h 907"/>
                <a:gd name="T56" fmla="*/ 1701 w 1814"/>
                <a:gd name="T57" fmla="*/ 510 h 907"/>
                <a:gd name="T58" fmla="*/ 1644 w 1814"/>
                <a:gd name="T59" fmla="*/ 397 h 907"/>
                <a:gd name="T60" fmla="*/ 1588 w 1814"/>
                <a:gd name="T61" fmla="*/ 283 h 907"/>
                <a:gd name="T62" fmla="*/ 1531 w 1814"/>
                <a:gd name="T63" fmla="*/ 227 h 907"/>
                <a:gd name="T64" fmla="*/ 1644 w 1814"/>
                <a:gd name="T65" fmla="*/ 17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14" h="907">
                  <a:moveTo>
                    <a:pt x="1814" y="170"/>
                  </a:moveTo>
                  <a:lnTo>
                    <a:pt x="1814" y="57"/>
                  </a:lnTo>
                  <a:lnTo>
                    <a:pt x="1644" y="57"/>
                  </a:lnTo>
                  <a:lnTo>
                    <a:pt x="1644" y="0"/>
                  </a:lnTo>
                  <a:lnTo>
                    <a:pt x="1588" y="0"/>
                  </a:lnTo>
                  <a:lnTo>
                    <a:pt x="1588" y="57"/>
                  </a:lnTo>
                  <a:lnTo>
                    <a:pt x="1474" y="57"/>
                  </a:lnTo>
                  <a:lnTo>
                    <a:pt x="1474" y="113"/>
                  </a:lnTo>
                  <a:lnTo>
                    <a:pt x="1361" y="113"/>
                  </a:lnTo>
                  <a:lnTo>
                    <a:pt x="1361" y="170"/>
                  </a:lnTo>
                  <a:lnTo>
                    <a:pt x="1304" y="170"/>
                  </a:lnTo>
                  <a:lnTo>
                    <a:pt x="1304" y="283"/>
                  </a:lnTo>
                  <a:lnTo>
                    <a:pt x="1191" y="283"/>
                  </a:lnTo>
                  <a:lnTo>
                    <a:pt x="1191" y="397"/>
                  </a:lnTo>
                  <a:lnTo>
                    <a:pt x="964" y="397"/>
                  </a:lnTo>
                  <a:lnTo>
                    <a:pt x="964" y="340"/>
                  </a:lnTo>
                  <a:lnTo>
                    <a:pt x="737" y="340"/>
                  </a:lnTo>
                  <a:lnTo>
                    <a:pt x="737" y="283"/>
                  </a:lnTo>
                  <a:lnTo>
                    <a:pt x="624" y="283"/>
                  </a:lnTo>
                  <a:lnTo>
                    <a:pt x="624" y="340"/>
                  </a:lnTo>
                  <a:lnTo>
                    <a:pt x="567" y="340"/>
                  </a:lnTo>
                  <a:lnTo>
                    <a:pt x="567" y="283"/>
                  </a:lnTo>
                  <a:lnTo>
                    <a:pt x="397" y="283"/>
                  </a:lnTo>
                  <a:lnTo>
                    <a:pt x="397" y="454"/>
                  </a:lnTo>
                  <a:lnTo>
                    <a:pt x="340" y="454"/>
                  </a:lnTo>
                  <a:lnTo>
                    <a:pt x="340" y="510"/>
                  </a:lnTo>
                  <a:lnTo>
                    <a:pt x="283" y="510"/>
                  </a:lnTo>
                  <a:lnTo>
                    <a:pt x="283" y="454"/>
                  </a:lnTo>
                  <a:lnTo>
                    <a:pt x="113" y="454"/>
                  </a:lnTo>
                  <a:lnTo>
                    <a:pt x="113" y="567"/>
                  </a:lnTo>
                  <a:lnTo>
                    <a:pt x="57" y="567"/>
                  </a:lnTo>
                  <a:lnTo>
                    <a:pt x="57" y="624"/>
                  </a:lnTo>
                  <a:lnTo>
                    <a:pt x="113" y="624"/>
                  </a:lnTo>
                  <a:lnTo>
                    <a:pt x="113" y="680"/>
                  </a:lnTo>
                  <a:lnTo>
                    <a:pt x="57" y="680"/>
                  </a:lnTo>
                  <a:lnTo>
                    <a:pt x="57" y="737"/>
                  </a:lnTo>
                  <a:lnTo>
                    <a:pt x="0" y="737"/>
                  </a:lnTo>
                  <a:lnTo>
                    <a:pt x="0" y="850"/>
                  </a:lnTo>
                  <a:lnTo>
                    <a:pt x="113" y="850"/>
                  </a:lnTo>
                  <a:lnTo>
                    <a:pt x="113" y="907"/>
                  </a:lnTo>
                  <a:lnTo>
                    <a:pt x="170" y="907"/>
                  </a:lnTo>
                  <a:lnTo>
                    <a:pt x="170" y="850"/>
                  </a:lnTo>
                  <a:lnTo>
                    <a:pt x="454" y="850"/>
                  </a:lnTo>
                  <a:lnTo>
                    <a:pt x="454" y="794"/>
                  </a:lnTo>
                  <a:lnTo>
                    <a:pt x="1021" y="794"/>
                  </a:lnTo>
                  <a:lnTo>
                    <a:pt x="1021" y="737"/>
                  </a:lnTo>
                  <a:lnTo>
                    <a:pt x="1361" y="737"/>
                  </a:lnTo>
                  <a:lnTo>
                    <a:pt x="1361" y="680"/>
                  </a:lnTo>
                  <a:lnTo>
                    <a:pt x="1417" y="680"/>
                  </a:lnTo>
                  <a:lnTo>
                    <a:pt x="1417" y="737"/>
                  </a:lnTo>
                  <a:lnTo>
                    <a:pt x="1531" y="737"/>
                  </a:lnTo>
                  <a:lnTo>
                    <a:pt x="1531" y="680"/>
                  </a:lnTo>
                  <a:lnTo>
                    <a:pt x="1588" y="680"/>
                  </a:lnTo>
                  <a:lnTo>
                    <a:pt x="1588" y="624"/>
                  </a:lnTo>
                  <a:lnTo>
                    <a:pt x="1644" y="624"/>
                  </a:lnTo>
                  <a:lnTo>
                    <a:pt x="1644" y="567"/>
                  </a:lnTo>
                  <a:lnTo>
                    <a:pt x="1701" y="567"/>
                  </a:lnTo>
                  <a:lnTo>
                    <a:pt x="1701" y="510"/>
                  </a:lnTo>
                  <a:lnTo>
                    <a:pt x="1644" y="510"/>
                  </a:lnTo>
                  <a:lnTo>
                    <a:pt x="1644" y="397"/>
                  </a:lnTo>
                  <a:lnTo>
                    <a:pt x="1588" y="397"/>
                  </a:lnTo>
                  <a:lnTo>
                    <a:pt x="1588" y="283"/>
                  </a:lnTo>
                  <a:lnTo>
                    <a:pt x="1531" y="283"/>
                  </a:lnTo>
                  <a:lnTo>
                    <a:pt x="1531" y="227"/>
                  </a:lnTo>
                  <a:lnTo>
                    <a:pt x="1644" y="227"/>
                  </a:lnTo>
                  <a:lnTo>
                    <a:pt x="1644" y="170"/>
                  </a:lnTo>
                  <a:lnTo>
                    <a:pt x="1814" y="17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1" name="Freeform 287"/>
            <p:cNvSpPr>
              <a:spLocks/>
            </p:cNvSpPr>
            <p:nvPr/>
          </p:nvSpPr>
          <p:spPr bwMode="auto">
            <a:xfrm>
              <a:off x="1493" y="3919"/>
              <a:ext cx="1474" cy="907"/>
            </a:xfrm>
            <a:custGeom>
              <a:avLst/>
              <a:gdLst>
                <a:gd name="T0" fmla="*/ 397 w 1474"/>
                <a:gd name="T1" fmla="*/ 113 h 907"/>
                <a:gd name="T2" fmla="*/ 454 w 1474"/>
                <a:gd name="T3" fmla="*/ 170 h 907"/>
                <a:gd name="T4" fmla="*/ 510 w 1474"/>
                <a:gd name="T5" fmla="*/ 113 h 907"/>
                <a:gd name="T6" fmla="*/ 567 w 1474"/>
                <a:gd name="T7" fmla="*/ 56 h 907"/>
                <a:gd name="T8" fmla="*/ 624 w 1474"/>
                <a:gd name="T9" fmla="*/ 113 h 907"/>
                <a:gd name="T10" fmla="*/ 680 w 1474"/>
                <a:gd name="T11" fmla="*/ 170 h 907"/>
                <a:gd name="T12" fmla="*/ 737 w 1474"/>
                <a:gd name="T13" fmla="*/ 510 h 907"/>
                <a:gd name="T14" fmla="*/ 794 w 1474"/>
                <a:gd name="T15" fmla="*/ 567 h 907"/>
                <a:gd name="T16" fmla="*/ 851 w 1474"/>
                <a:gd name="T17" fmla="*/ 623 h 907"/>
                <a:gd name="T18" fmla="*/ 907 w 1474"/>
                <a:gd name="T19" fmla="*/ 567 h 907"/>
                <a:gd name="T20" fmla="*/ 1021 w 1474"/>
                <a:gd name="T21" fmla="*/ 510 h 907"/>
                <a:gd name="T22" fmla="*/ 1134 w 1474"/>
                <a:gd name="T23" fmla="*/ 453 h 907"/>
                <a:gd name="T24" fmla="*/ 1191 w 1474"/>
                <a:gd name="T25" fmla="*/ 397 h 907"/>
                <a:gd name="T26" fmla="*/ 1247 w 1474"/>
                <a:gd name="T27" fmla="*/ 453 h 907"/>
                <a:gd name="T28" fmla="*/ 1304 w 1474"/>
                <a:gd name="T29" fmla="*/ 397 h 907"/>
                <a:gd name="T30" fmla="*/ 1418 w 1474"/>
                <a:gd name="T31" fmla="*/ 453 h 907"/>
                <a:gd name="T32" fmla="*/ 1474 w 1474"/>
                <a:gd name="T33" fmla="*/ 510 h 907"/>
                <a:gd name="T34" fmla="*/ 1418 w 1474"/>
                <a:gd name="T35" fmla="*/ 567 h 907"/>
                <a:gd name="T36" fmla="*/ 1304 w 1474"/>
                <a:gd name="T37" fmla="*/ 623 h 907"/>
                <a:gd name="T38" fmla="*/ 1191 w 1474"/>
                <a:gd name="T39" fmla="*/ 680 h 907"/>
                <a:gd name="T40" fmla="*/ 1134 w 1474"/>
                <a:gd name="T41" fmla="*/ 793 h 907"/>
                <a:gd name="T42" fmla="*/ 1021 w 1474"/>
                <a:gd name="T43" fmla="*/ 907 h 907"/>
                <a:gd name="T44" fmla="*/ 794 w 1474"/>
                <a:gd name="T45" fmla="*/ 850 h 907"/>
                <a:gd name="T46" fmla="*/ 567 w 1474"/>
                <a:gd name="T47" fmla="*/ 793 h 907"/>
                <a:gd name="T48" fmla="*/ 454 w 1474"/>
                <a:gd name="T49" fmla="*/ 850 h 907"/>
                <a:gd name="T50" fmla="*/ 397 w 1474"/>
                <a:gd name="T51" fmla="*/ 793 h 907"/>
                <a:gd name="T52" fmla="*/ 284 w 1474"/>
                <a:gd name="T53" fmla="*/ 680 h 907"/>
                <a:gd name="T54" fmla="*/ 170 w 1474"/>
                <a:gd name="T55" fmla="*/ 567 h 907"/>
                <a:gd name="T56" fmla="*/ 227 w 1474"/>
                <a:gd name="T57" fmla="*/ 453 h 907"/>
                <a:gd name="T58" fmla="*/ 57 w 1474"/>
                <a:gd name="T59" fmla="*/ 397 h 907"/>
                <a:gd name="T60" fmla="*/ 0 w 1474"/>
                <a:gd name="T61" fmla="*/ 340 h 907"/>
                <a:gd name="T62" fmla="*/ 57 w 1474"/>
                <a:gd name="T63" fmla="*/ 283 h 907"/>
                <a:gd name="T64" fmla="*/ 113 w 1474"/>
                <a:gd name="T65" fmla="*/ 226 h 907"/>
                <a:gd name="T66" fmla="*/ 170 w 1474"/>
                <a:gd name="T67" fmla="*/ 170 h 907"/>
                <a:gd name="T68" fmla="*/ 227 w 1474"/>
                <a:gd name="T69" fmla="*/ 113 h 907"/>
                <a:gd name="T70" fmla="*/ 340 w 1474"/>
                <a:gd name="T71" fmla="*/ 56 h 907"/>
                <a:gd name="T72" fmla="*/ 397 w 1474"/>
                <a:gd name="T73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74" h="907">
                  <a:moveTo>
                    <a:pt x="397" y="0"/>
                  </a:moveTo>
                  <a:lnTo>
                    <a:pt x="397" y="113"/>
                  </a:lnTo>
                  <a:lnTo>
                    <a:pt x="454" y="113"/>
                  </a:lnTo>
                  <a:lnTo>
                    <a:pt x="454" y="170"/>
                  </a:lnTo>
                  <a:lnTo>
                    <a:pt x="510" y="170"/>
                  </a:lnTo>
                  <a:lnTo>
                    <a:pt x="510" y="113"/>
                  </a:lnTo>
                  <a:lnTo>
                    <a:pt x="567" y="113"/>
                  </a:lnTo>
                  <a:lnTo>
                    <a:pt x="567" y="56"/>
                  </a:lnTo>
                  <a:lnTo>
                    <a:pt x="624" y="56"/>
                  </a:lnTo>
                  <a:lnTo>
                    <a:pt x="624" y="113"/>
                  </a:lnTo>
                  <a:lnTo>
                    <a:pt x="680" y="113"/>
                  </a:lnTo>
                  <a:lnTo>
                    <a:pt x="680" y="170"/>
                  </a:lnTo>
                  <a:lnTo>
                    <a:pt x="737" y="170"/>
                  </a:lnTo>
                  <a:lnTo>
                    <a:pt x="737" y="510"/>
                  </a:lnTo>
                  <a:lnTo>
                    <a:pt x="794" y="510"/>
                  </a:lnTo>
                  <a:lnTo>
                    <a:pt x="794" y="567"/>
                  </a:lnTo>
                  <a:lnTo>
                    <a:pt x="851" y="567"/>
                  </a:lnTo>
                  <a:lnTo>
                    <a:pt x="851" y="623"/>
                  </a:lnTo>
                  <a:lnTo>
                    <a:pt x="907" y="623"/>
                  </a:lnTo>
                  <a:lnTo>
                    <a:pt x="907" y="567"/>
                  </a:lnTo>
                  <a:lnTo>
                    <a:pt x="1021" y="567"/>
                  </a:lnTo>
                  <a:lnTo>
                    <a:pt x="1021" y="510"/>
                  </a:lnTo>
                  <a:lnTo>
                    <a:pt x="1134" y="510"/>
                  </a:lnTo>
                  <a:lnTo>
                    <a:pt x="1134" y="453"/>
                  </a:lnTo>
                  <a:lnTo>
                    <a:pt x="1191" y="453"/>
                  </a:lnTo>
                  <a:lnTo>
                    <a:pt x="1191" y="397"/>
                  </a:lnTo>
                  <a:lnTo>
                    <a:pt x="1247" y="397"/>
                  </a:lnTo>
                  <a:lnTo>
                    <a:pt x="1247" y="453"/>
                  </a:lnTo>
                  <a:lnTo>
                    <a:pt x="1304" y="453"/>
                  </a:lnTo>
                  <a:lnTo>
                    <a:pt x="1304" y="397"/>
                  </a:lnTo>
                  <a:lnTo>
                    <a:pt x="1418" y="397"/>
                  </a:lnTo>
                  <a:lnTo>
                    <a:pt x="1418" y="453"/>
                  </a:lnTo>
                  <a:lnTo>
                    <a:pt x="1474" y="453"/>
                  </a:lnTo>
                  <a:lnTo>
                    <a:pt x="1474" y="510"/>
                  </a:lnTo>
                  <a:lnTo>
                    <a:pt x="1418" y="510"/>
                  </a:lnTo>
                  <a:lnTo>
                    <a:pt x="1418" y="567"/>
                  </a:lnTo>
                  <a:lnTo>
                    <a:pt x="1304" y="567"/>
                  </a:lnTo>
                  <a:lnTo>
                    <a:pt x="1304" y="623"/>
                  </a:lnTo>
                  <a:lnTo>
                    <a:pt x="1191" y="623"/>
                  </a:lnTo>
                  <a:lnTo>
                    <a:pt x="1191" y="680"/>
                  </a:lnTo>
                  <a:lnTo>
                    <a:pt x="1134" y="680"/>
                  </a:lnTo>
                  <a:lnTo>
                    <a:pt x="1134" y="793"/>
                  </a:lnTo>
                  <a:lnTo>
                    <a:pt x="1021" y="793"/>
                  </a:lnTo>
                  <a:lnTo>
                    <a:pt x="1021" y="907"/>
                  </a:lnTo>
                  <a:lnTo>
                    <a:pt x="794" y="907"/>
                  </a:lnTo>
                  <a:lnTo>
                    <a:pt x="794" y="850"/>
                  </a:lnTo>
                  <a:lnTo>
                    <a:pt x="567" y="850"/>
                  </a:lnTo>
                  <a:lnTo>
                    <a:pt x="567" y="793"/>
                  </a:lnTo>
                  <a:lnTo>
                    <a:pt x="454" y="793"/>
                  </a:lnTo>
                  <a:lnTo>
                    <a:pt x="454" y="850"/>
                  </a:lnTo>
                  <a:lnTo>
                    <a:pt x="397" y="850"/>
                  </a:lnTo>
                  <a:lnTo>
                    <a:pt x="397" y="793"/>
                  </a:lnTo>
                  <a:lnTo>
                    <a:pt x="284" y="793"/>
                  </a:lnTo>
                  <a:lnTo>
                    <a:pt x="284" y="680"/>
                  </a:lnTo>
                  <a:lnTo>
                    <a:pt x="170" y="680"/>
                  </a:lnTo>
                  <a:lnTo>
                    <a:pt x="170" y="567"/>
                  </a:lnTo>
                  <a:lnTo>
                    <a:pt x="227" y="567"/>
                  </a:lnTo>
                  <a:lnTo>
                    <a:pt x="227" y="453"/>
                  </a:lnTo>
                  <a:lnTo>
                    <a:pt x="57" y="453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283"/>
                  </a:lnTo>
                  <a:lnTo>
                    <a:pt x="57" y="226"/>
                  </a:lnTo>
                  <a:lnTo>
                    <a:pt x="113" y="226"/>
                  </a:lnTo>
                  <a:lnTo>
                    <a:pt x="113" y="170"/>
                  </a:lnTo>
                  <a:lnTo>
                    <a:pt x="170" y="170"/>
                  </a:lnTo>
                  <a:lnTo>
                    <a:pt x="170" y="113"/>
                  </a:lnTo>
                  <a:lnTo>
                    <a:pt x="227" y="113"/>
                  </a:lnTo>
                  <a:lnTo>
                    <a:pt x="227" y="56"/>
                  </a:lnTo>
                  <a:lnTo>
                    <a:pt x="340" y="56"/>
                  </a:lnTo>
                  <a:lnTo>
                    <a:pt x="340" y="0"/>
                  </a:lnTo>
                  <a:lnTo>
                    <a:pt x="39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2" name="Freeform 288"/>
            <p:cNvSpPr>
              <a:spLocks/>
            </p:cNvSpPr>
            <p:nvPr/>
          </p:nvSpPr>
          <p:spPr bwMode="auto">
            <a:xfrm>
              <a:off x="2230" y="5450"/>
              <a:ext cx="510" cy="567"/>
            </a:xfrm>
            <a:custGeom>
              <a:avLst/>
              <a:gdLst>
                <a:gd name="T0" fmla="*/ 0 w 510"/>
                <a:gd name="T1" fmla="*/ 396 h 567"/>
                <a:gd name="T2" fmla="*/ 57 w 510"/>
                <a:gd name="T3" fmla="*/ 396 h 567"/>
                <a:gd name="T4" fmla="*/ 57 w 510"/>
                <a:gd name="T5" fmla="*/ 340 h 567"/>
                <a:gd name="T6" fmla="*/ 114 w 510"/>
                <a:gd name="T7" fmla="*/ 340 h 567"/>
                <a:gd name="T8" fmla="*/ 114 w 510"/>
                <a:gd name="T9" fmla="*/ 226 h 567"/>
                <a:gd name="T10" fmla="*/ 170 w 510"/>
                <a:gd name="T11" fmla="*/ 226 h 567"/>
                <a:gd name="T12" fmla="*/ 170 w 510"/>
                <a:gd name="T13" fmla="*/ 113 h 567"/>
                <a:gd name="T14" fmla="*/ 340 w 510"/>
                <a:gd name="T15" fmla="*/ 113 h 567"/>
                <a:gd name="T16" fmla="*/ 340 w 510"/>
                <a:gd name="T17" fmla="*/ 56 h 567"/>
                <a:gd name="T18" fmla="*/ 454 w 510"/>
                <a:gd name="T19" fmla="*/ 56 h 567"/>
                <a:gd name="T20" fmla="*/ 454 w 510"/>
                <a:gd name="T21" fmla="*/ 0 h 567"/>
                <a:gd name="T22" fmla="*/ 510 w 510"/>
                <a:gd name="T23" fmla="*/ 0 h 567"/>
                <a:gd name="T24" fmla="*/ 510 w 510"/>
                <a:gd name="T25" fmla="*/ 283 h 567"/>
                <a:gd name="T26" fmla="*/ 397 w 510"/>
                <a:gd name="T27" fmla="*/ 283 h 567"/>
                <a:gd name="T28" fmla="*/ 397 w 510"/>
                <a:gd name="T29" fmla="*/ 396 h 567"/>
                <a:gd name="T30" fmla="*/ 340 w 510"/>
                <a:gd name="T31" fmla="*/ 396 h 567"/>
                <a:gd name="T32" fmla="*/ 340 w 510"/>
                <a:gd name="T33" fmla="*/ 453 h 567"/>
                <a:gd name="T34" fmla="*/ 284 w 510"/>
                <a:gd name="T35" fmla="*/ 453 h 567"/>
                <a:gd name="T36" fmla="*/ 284 w 510"/>
                <a:gd name="T37" fmla="*/ 510 h 567"/>
                <a:gd name="T38" fmla="*/ 227 w 510"/>
                <a:gd name="T39" fmla="*/ 510 h 567"/>
                <a:gd name="T40" fmla="*/ 227 w 510"/>
                <a:gd name="T41" fmla="*/ 567 h 567"/>
                <a:gd name="T42" fmla="*/ 114 w 510"/>
                <a:gd name="T43" fmla="*/ 567 h 567"/>
                <a:gd name="T44" fmla="*/ 114 w 510"/>
                <a:gd name="T45" fmla="*/ 510 h 567"/>
                <a:gd name="T46" fmla="*/ 57 w 510"/>
                <a:gd name="T47" fmla="*/ 510 h 567"/>
                <a:gd name="T48" fmla="*/ 57 w 510"/>
                <a:gd name="T49" fmla="*/ 453 h 567"/>
                <a:gd name="T50" fmla="*/ 0 w 510"/>
                <a:gd name="T51" fmla="*/ 453 h 567"/>
                <a:gd name="T52" fmla="*/ 0 w 510"/>
                <a:gd name="T53" fmla="*/ 396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10" h="567">
                  <a:moveTo>
                    <a:pt x="0" y="396"/>
                  </a:moveTo>
                  <a:lnTo>
                    <a:pt x="57" y="396"/>
                  </a:lnTo>
                  <a:lnTo>
                    <a:pt x="57" y="340"/>
                  </a:lnTo>
                  <a:lnTo>
                    <a:pt x="114" y="340"/>
                  </a:lnTo>
                  <a:lnTo>
                    <a:pt x="114" y="226"/>
                  </a:lnTo>
                  <a:lnTo>
                    <a:pt x="170" y="226"/>
                  </a:lnTo>
                  <a:lnTo>
                    <a:pt x="170" y="113"/>
                  </a:lnTo>
                  <a:lnTo>
                    <a:pt x="340" y="113"/>
                  </a:lnTo>
                  <a:lnTo>
                    <a:pt x="340" y="56"/>
                  </a:lnTo>
                  <a:lnTo>
                    <a:pt x="454" y="56"/>
                  </a:lnTo>
                  <a:lnTo>
                    <a:pt x="454" y="0"/>
                  </a:lnTo>
                  <a:lnTo>
                    <a:pt x="510" y="0"/>
                  </a:lnTo>
                  <a:lnTo>
                    <a:pt x="510" y="283"/>
                  </a:lnTo>
                  <a:lnTo>
                    <a:pt x="397" y="283"/>
                  </a:lnTo>
                  <a:lnTo>
                    <a:pt x="397" y="396"/>
                  </a:lnTo>
                  <a:lnTo>
                    <a:pt x="340" y="396"/>
                  </a:lnTo>
                  <a:lnTo>
                    <a:pt x="340" y="453"/>
                  </a:lnTo>
                  <a:lnTo>
                    <a:pt x="284" y="453"/>
                  </a:lnTo>
                  <a:lnTo>
                    <a:pt x="284" y="510"/>
                  </a:lnTo>
                  <a:lnTo>
                    <a:pt x="227" y="510"/>
                  </a:lnTo>
                  <a:lnTo>
                    <a:pt x="227" y="567"/>
                  </a:lnTo>
                  <a:lnTo>
                    <a:pt x="114" y="567"/>
                  </a:lnTo>
                  <a:lnTo>
                    <a:pt x="114" y="510"/>
                  </a:lnTo>
                  <a:lnTo>
                    <a:pt x="57" y="510"/>
                  </a:lnTo>
                  <a:lnTo>
                    <a:pt x="57" y="453"/>
                  </a:lnTo>
                  <a:lnTo>
                    <a:pt x="0" y="453"/>
                  </a:lnTo>
                  <a:lnTo>
                    <a:pt x="0" y="396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4" name="Freeform 290"/>
            <p:cNvSpPr>
              <a:spLocks/>
            </p:cNvSpPr>
            <p:nvPr/>
          </p:nvSpPr>
          <p:spPr bwMode="auto">
            <a:xfrm>
              <a:off x="2117" y="4996"/>
              <a:ext cx="1077" cy="737"/>
            </a:xfrm>
            <a:custGeom>
              <a:avLst/>
              <a:gdLst>
                <a:gd name="T0" fmla="*/ 907 w 1077"/>
                <a:gd name="T1" fmla="*/ 0 h 737"/>
                <a:gd name="T2" fmla="*/ 850 w 1077"/>
                <a:gd name="T3" fmla="*/ 0 h 737"/>
                <a:gd name="T4" fmla="*/ 850 w 1077"/>
                <a:gd name="T5" fmla="*/ 57 h 737"/>
                <a:gd name="T6" fmla="*/ 794 w 1077"/>
                <a:gd name="T7" fmla="*/ 57 h 737"/>
                <a:gd name="T8" fmla="*/ 794 w 1077"/>
                <a:gd name="T9" fmla="*/ 113 h 737"/>
                <a:gd name="T10" fmla="*/ 737 w 1077"/>
                <a:gd name="T11" fmla="*/ 113 h 737"/>
                <a:gd name="T12" fmla="*/ 737 w 1077"/>
                <a:gd name="T13" fmla="*/ 170 h 737"/>
                <a:gd name="T14" fmla="*/ 623 w 1077"/>
                <a:gd name="T15" fmla="*/ 170 h 737"/>
                <a:gd name="T16" fmla="*/ 623 w 1077"/>
                <a:gd name="T17" fmla="*/ 113 h 737"/>
                <a:gd name="T18" fmla="*/ 567 w 1077"/>
                <a:gd name="T19" fmla="*/ 113 h 737"/>
                <a:gd name="T20" fmla="*/ 567 w 1077"/>
                <a:gd name="T21" fmla="*/ 170 h 737"/>
                <a:gd name="T22" fmla="*/ 227 w 1077"/>
                <a:gd name="T23" fmla="*/ 170 h 737"/>
                <a:gd name="T24" fmla="*/ 227 w 1077"/>
                <a:gd name="T25" fmla="*/ 454 h 737"/>
                <a:gd name="T26" fmla="*/ 56 w 1077"/>
                <a:gd name="T27" fmla="*/ 454 h 737"/>
                <a:gd name="T28" fmla="*/ 56 w 1077"/>
                <a:gd name="T29" fmla="*/ 510 h 737"/>
                <a:gd name="T30" fmla="*/ 0 w 1077"/>
                <a:gd name="T31" fmla="*/ 510 h 737"/>
                <a:gd name="T32" fmla="*/ 0 w 1077"/>
                <a:gd name="T33" fmla="*/ 567 h 737"/>
                <a:gd name="T34" fmla="*/ 56 w 1077"/>
                <a:gd name="T35" fmla="*/ 567 h 737"/>
                <a:gd name="T36" fmla="*/ 56 w 1077"/>
                <a:gd name="T37" fmla="*/ 737 h 737"/>
                <a:gd name="T38" fmla="*/ 227 w 1077"/>
                <a:gd name="T39" fmla="*/ 737 h 737"/>
                <a:gd name="T40" fmla="*/ 227 w 1077"/>
                <a:gd name="T41" fmla="*/ 680 h 737"/>
                <a:gd name="T42" fmla="*/ 283 w 1077"/>
                <a:gd name="T43" fmla="*/ 680 h 737"/>
                <a:gd name="T44" fmla="*/ 283 w 1077"/>
                <a:gd name="T45" fmla="*/ 567 h 737"/>
                <a:gd name="T46" fmla="*/ 453 w 1077"/>
                <a:gd name="T47" fmla="*/ 567 h 737"/>
                <a:gd name="T48" fmla="*/ 453 w 1077"/>
                <a:gd name="T49" fmla="*/ 510 h 737"/>
                <a:gd name="T50" fmla="*/ 567 w 1077"/>
                <a:gd name="T51" fmla="*/ 510 h 737"/>
                <a:gd name="T52" fmla="*/ 567 w 1077"/>
                <a:gd name="T53" fmla="*/ 454 h 737"/>
                <a:gd name="T54" fmla="*/ 623 w 1077"/>
                <a:gd name="T55" fmla="*/ 454 h 737"/>
                <a:gd name="T56" fmla="*/ 623 w 1077"/>
                <a:gd name="T57" fmla="*/ 510 h 737"/>
                <a:gd name="T58" fmla="*/ 680 w 1077"/>
                <a:gd name="T59" fmla="*/ 510 h 737"/>
                <a:gd name="T60" fmla="*/ 680 w 1077"/>
                <a:gd name="T61" fmla="*/ 454 h 737"/>
                <a:gd name="T62" fmla="*/ 794 w 1077"/>
                <a:gd name="T63" fmla="*/ 454 h 737"/>
                <a:gd name="T64" fmla="*/ 794 w 1077"/>
                <a:gd name="T65" fmla="*/ 397 h 737"/>
                <a:gd name="T66" fmla="*/ 907 w 1077"/>
                <a:gd name="T67" fmla="*/ 397 h 737"/>
                <a:gd name="T68" fmla="*/ 907 w 1077"/>
                <a:gd name="T69" fmla="*/ 340 h 737"/>
                <a:gd name="T70" fmla="*/ 1020 w 1077"/>
                <a:gd name="T71" fmla="*/ 340 h 737"/>
                <a:gd name="T72" fmla="*/ 1020 w 1077"/>
                <a:gd name="T73" fmla="*/ 283 h 737"/>
                <a:gd name="T74" fmla="*/ 1077 w 1077"/>
                <a:gd name="T75" fmla="*/ 283 h 737"/>
                <a:gd name="T76" fmla="*/ 1077 w 1077"/>
                <a:gd name="T77" fmla="*/ 170 h 737"/>
                <a:gd name="T78" fmla="*/ 1020 w 1077"/>
                <a:gd name="T79" fmla="*/ 170 h 737"/>
                <a:gd name="T80" fmla="*/ 1020 w 1077"/>
                <a:gd name="T81" fmla="*/ 113 h 737"/>
                <a:gd name="T82" fmla="*/ 964 w 1077"/>
                <a:gd name="T83" fmla="*/ 113 h 737"/>
                <a:gd name="T84" fmla="*/ 964 w 1077"/>
                <a:gd name="T85" fmla="*/ 57 h 737"/>
                <a:gd name="T86" fmla="*/ 907 w 1077"/>
                <a:gd name="T87" fmla="*/ 57 h 737"/>
                <a:gd name="T88" fmla="*/ 907 w 1077"/>
                <a:gd name="T89" fmla="*/ 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77" h="737">
                  <a:moveTo>
                    <a:pt x="907" y="0"/>
                  </a:moveTo>
                  <a:lnTo>
                    <a:pt x="850" y="0"/>
                  </a:lnTo>
                  <a:lnTo>
                    <a:pt x="850" y="57"/>
                  </a:lnTo>
                  <a:lnTo>
                    <a:pt x="794" y="57"/>
                  </a:lnTo>
                  <a:lnTo>
                    <a:pt x="794" y="113"/>
                  </a:lnTo>
                  <a:lnTo>
                    <a:pt x="737" y="113"/>
                  </a:lnTo>
                  <a:lnTo>
                    <a:pt x="737" y="170"/>
                  </a:lnTo>
                  <a:lnTo>
                    <a:pt x="623" y="170"/>
                  </a:lnTo>
                  <a:lnTo>
                    <a:pt x="623" y="113"/>
                  </a:lnTo>
                  <a:lnTo>
                    <a:pt x="567" y="113"/>
                  </a:lnTo>
                  <a:lnTo>
                    <a:pt x="567" y="170"/>
                  </a:lnTo>
                  <a:lnTo>
                    <a:pt x="227" y="170"/>
                  </a:lnTo>
                  <a:lnTo>
                    <a:pt x="227" y="454"/>
                  </a:lnTo>
                  <a:lnTo>
                    <a:pt x="56" y="454"/>
                  </a:lnTo>
                  <a:lnTo>
                    <a:pt x="56" y="510"/>
                  </a:lnTo>
                  <a:lnTo>
                    <a:pt x="0" y="510"/>
                  </a:lnTo>
                  <a:lnTo>
                    <a:pt x="0" y="567"/>
                  </a:lnTo>
                  <a:lnTo>
                    <a:pt x="56" y="567"/>
                  </a:lnTo>
                  <a:lnTo>
                    <a:pt x="56" y="737"/>
                  </a:lnTo>
                  <a:lnTo>
                    <a:pt x="227" y="737"/>
                  </a:lnTo>
                  <a:lnTo>
                    <a:pt x="227" y="680"/>
                  </a:lnTo>
                  <a:lnTo>
                    <a:pt x="283" y="680"/>
                  </a:lnTo>
                  <a:lnTo>
                    <a:pt x="283" y="567"/>
                  </a:lnTo>
                  <a:lnTo>
                    <a:pt x="453" y="567"/>
                  </a:lnTo>
                  <a:lnTo>
                    <a:pt x="453" y="510"/>
                  </a:lnTo>
                  <a:lnTo>
                    <a:pt x="567" y="510"/>
                  </a:lnTo>
                  <a:lnTo>
                    <a:pt x="567" y="454"/>
                  </a:lnTo>
                  <a:lnTo>
                    <a:pt x="623" y="454"/>
                  </a:lnTo>
                  <a:lnTo>
                    <a:pt x="623" y="510"/>
                  </a:lnTo>
                  <a:lnTo>
                    <a:pt x="680" y="510"/>
                  </a:lnTo>
                  <a:lnTo>
                    <a:pt x="680" y="454"/>
                  </a:lnTo>
                  <a:lnTo>
                    <a:pt x="794" y="454"/>
                  </a:lnTo>
                  <a:lnTo>
                    <a:pt x="794" y="397"/>
                  </a:lnTo>
                  <a:lnTo>
                    <a:pt x="907" y="397"/>
                  </a:lnTo>
                  <a:lnTo>
                    <a:pt x="907" y="340"/>
                  </a:lnTo>
                  <a:lnTo>
                    <a:pt x="1020" y="340"/>
                  </a:lnTo>
                  <a:lnTo>
                    <a:pt x="1020" y="283"/>
                  </a:lnTo>
                  <a:lnTo>
                    <a:pt x="1077" y="283"/>
                  </a:lnTo>
                  <a:lnTo>
                    <a:pt x="1077" y="170"/>
                  </a:lnTo>
                  <a:lnTo>
                    <a:pt x="1020" y="170"/>
                  </a:lnTo>
                  <a:lnTo>
                    <a:pt x="1020" y="113"/>
                  </a:lnTo>
                  <a:lnTo>
                    <a:pt x="964" y="113"/>
                  </a:lnTo>
                  <a:lnTo>
                    <a:pt x="964" y="57"/>
                  </a:lnTo>
                  <a:lnTo>
                    <a:pt x="907" y="57"/>
                  </a:lnTo>
                  <a:lnTo>
                    <a:pt x="90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5" name="Freeform 291"/>
            <p:cNvSpPr>
              <a:spLocks/>
            </p:cNvSpPr>
            <p:nvPr/>
          </p:nvSpPr>
          <p:spPr bwMode="auto">
            <a:xfrm>
              <a:off x="926" y="5846"/>
              <a:ext cx="170" cy="114"/>
            </a:xfrm>
            <a:custGeom>
              <a:avLst/>
              <a:gdLst>
                <a:gd name="T0" fmla="*/ 0 w 170"/>
                <a:gd name="T1" fmla="*/ 0 h 114"/>
                <a:gd name="T2" fmla="*/ 113 w 170"/>
                <a:gd name="T3" fmla="*/ 0 h 114"/>
                <a:gd name="T4" fmla="*/ 113 w 170"/>
                <a:gd name="T5" fmla="*/ 57 h 114"/>
                <a:gd name="T6" fmla="*/ 170 w 170"/>
                <a:gd name="T7" fmla="*/ 57 h 114"/>
                <a:gd name="T8" fmla="*/ 170 w 170"/>
                <a:gd name="T9" fmla="*/ 114 h 114"/>
                <a:gd name="T10" fmla="*/ 57 w 170"/>
                <a:gd name="T11" fmla="*/ 114 h 114"/>
                <a:gd name="T12" fmla="*/ 57 w 170"/>
                <a:gd name="T13" fmla="*/ 57 h 114"/>
                <a:gd name="T14" fmla="*/ 0 w 170"/>
                <a:gd name="T15" fmla="*/ 57 h 114"/>
                <a:gd name="T16" fmla="*/ 0 w 170"/>
                <a:gd name="T17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114">
                  <a:moveTo>
                    <a:pt x="0" y="0"/>
                  </a:moveTo>
                  <a:lnTo>
                    <a:pt x="113" y="0"/>
                  </a:lnTo>
                  <a:lnTo>
                    <a:pt x="113" y="57"/>
                  </a:lnTo>
                  <a:lnTo>
                    <a:pt x="170" y="57"/>
                  </a:lnTo>
                  <a:lnTo>
                    <a:pt x="170" y="114"/>
                  </a:lnTo>
                  <a:lnTo>
                    <a:pt x="57" y="114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6" name="Rectangle 292"/>
            <p:cNvSpPr>
              <a:spLocks noChangeArrowheads="1"/>
            </p:cNvSpPr>
            <p:nvPr/>
          </p:nvSpPr>
          <p:spPr bwMode="auto">
            <a:xfrm>
              <a:off x="1096" y="6130"/>
              <a:ext cx="114" cy="57"/>
            </a:xfrm>
            <a:prstGeom prst="rect">
              <a:avLst/>
            </a:pr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7" name="Freeform 293"/>
            <p:cNvSpPr>
              <a:spLocks/>
            </p:cNvSpPr>
            <p:nvPr/>
          </p:nvSpPr>
          <p:spPr bwMode="auto">
            <a:xfrm>
              <a:off x="1210" y="5676"/>
              <a:ext cx="170" cy="170"/>
            </a:xfrm>
            <a:custGeom>
              <a:avLst/>
              <a:gdLst>
                <a:gd name="T0" fmla="*/ 56 w 170"/>
                <a:gd name="T1" fmla="*/ 0 h 170"/>
                <a:gd name="T2" fmla="*/ 56 w 170"/>
                <a:gd name="T3" fmla="*/ 57 h 170"/>
                <a:gd name="T4" fmla="*/ 0 w 170"/>
                <a:gd name="T5" fmla="*/ 57 h 170"/>
                <a:gd name="T6" fmla="*/ 0 w 170"/>
                <a:gd name="T7" fmla="*/ 114 h 170"/>
                <a:gd name="T8" fmla="*/ 56 w 170"/>
                <a:gd name="T9" fmla="*/ 114 h 170"/>
                <a:gd name="T10" fmla="*/ 56 w 170"/>
                <a:gd name="T11" fmla="*/ 170 h 170"/>
                <a:gd name="T12" fmla="*/ 113 w 170"/>
                <a:gd name="T13" fmla="*/ 170 h 170"/>
                <a:gd name="T14" fmla="*/ 113 w 170"/>
                <a:gd name="T15" fmla="*/ 57 h 170"/>
                <a:gd name="T16" fmla="*/ 170 w 170"/>
                <a:gd name="T17" fmla="*/ 57 h 170"/>
                <a:gd name="T18" fmla="*/ 170 w 170"/>
                <a:gd name="T19" fmla="*/ 0 h 170"/>
                <a:gd name="T20" fmla="*/ 56 w 170"/>
                <a:gd name="T21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0" h="170">
                  <a:moveTo>
                    <a:pt x="56" y="0"/>
                  </a:moveTo>
                  <a:lnTo>
                    <a:pt x="56" y="57"/>
                  </a:lnTo>
                  <a:lnTo>
                    <a:pt x="0" y="57"/>
                  </a:lnTo>
                  <a:lnTo>
                    <a:pt x="0" y="114"/>
                  </a:lnTo>
                  <a:lnTo>
                    <a:pt x="56" y="114"/>
                  </a:lnTo>
                  <a:lnTo>
                    <a:pt x="56" y="170"/>
                  </a:lnTo>
                  <a:lnTo>
                    <a:pt x="113" y="170"/>
                  </a:lnTo>
                  <a:lnTo>
                    <a:pt x="113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56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8" name="Freeform 294"/>
            <p:cNvSpPr>
              <a:spLocks/>
            </p:cNvSpPr>
            <p:nvPr/>
          </p:nvSpPr>
          <p:spPr bwMode="auto">
            <a:xfrm>
              <a:off x="1436" y="5223"/>
              <a:ext cx="908" cy="1190"/>
            </a:xfrm>
            <a:custGeom>
              <a:avLst/>
              <a:gdLst>
                <a:gd name="T0" fmla="*/ 908 w 908"/>
                <a:gd name="T1" fmla="*/ 1134 h 1190"/>
                <a:gd name="T2" fmla="*/ 737 w 908"/>
                <a:gd name="T3" fmla="*/ 1134 h 1190"/>
                <a:gd name="T4" fmla="*/ 737 w 908"/>
                <a:gd name="T5" fmla="*/ 1190 h 1190"/>
                <a:gd name="T6" fmla="*/ 341 w 908"/>
                <a:gd name="T7" fmla="*/ 1190 h 1190"/>
                <a:gd name="T8" fmla="*/ 284 w 908"/>
                <a:gd name="T9" fmla="*/ 1190 h 1190"/>
                <a:gd name="T10" fmla="*/ 284 w 908"/>
                <a:gd name="T11" fmla="*/ 1134 h 1190"/>
                <a:gd name="T12" fmla="*/ 0 w 908"/>
                <a:gd name="T13" fmla="*/ 1134 h 1190"/>
                <a:gd name="T14" fmla="*/ 0 w 908"/>
                <a:gd name="T15" fmla="*/ 1077 h 1190"/>
                <a:gd name="T16" fmla="*/ 227 w 908"/>
                <a:gd name="T17" fmla="*/ 1077 h 1190"/>
                <a:gd name="T18" fmla="*/ 227 w 908"/>
                <a:gd name="T19" fmla="*/ 850 h 1190"/>
                <a:gd name="T20" fmla="*/ 341 w 908"/>
                <a:gd name="T21" fmla="*/ 850 h 1190"/>
                <a:gd name="T22" fmla="*/ 341 w 908"/>
                <a:gd name="T23" fmla="*/ 794 h 1190"/>
                <a:gd name="T24" fmla="*/ 114 w 908"/>
                <a:gd name="T25" fmla="*/ 794 h 1190"/>
                <a:gd name="T26" fmla="*/ 114 w 908"/>
                <a:gd name="T27" fmla="*/ 680 h 1190"/>
                <a:gd name="T28" fmla="*/ 170 w 908"/>
                <a:gd name="T29" fmla="*/ 680 h 1190"/>
                <a:gd name="T30" fmla="*/ 170 w 908"/>
                <a:gd name="T31" fmla="*/ 623 h 1190"/>
                <a:gd name="T32" fmla="*/ 114 w 908"/>
                <a:gd name="T33" fmla="*/ 623 h 1190"/>
                <a:gd name="T34" fmla="*/ 114 w 908"/>
                <a:gd name="T35" fmla="*/ 567 h 1190"/>
                <a:gd name="T36" fmla="*/ 0 w 908"/>
                <a:gd name="T37" fmla="*/ 567 h 1190"/>
                <a:gd name="T38" fmla="*/ 0 w 908"/>
                <a:gd name="T39" fmla="*/ 510 h 1190"/>
                <a:gd name="T40" fmla="*/ 227 w 908"/>
                <a:gd name="T41" fmla="*/ 510 h 1190"/>
                <a:gd name="T42" fmla="*/ 227 w 908"/>
                <a:gd name="T43" fmla="*/ 567 h 1190"/>
                <a:gd name="T44" fmla="*/ 227 w 908"/>
                <a:gd name="T45" fmla="*/ 623 h 1190"/>
                <a:gd name="T46" fmla="*/ 284 w 908"/>
                <a:gd name="T47" fmla="*/ 623 h 1190"/>
                <a:gd name="T48" fmla="*/ 284 w 908"/>
                <a:gd name="T49" fmla="*/ 680 h 1190"/>
                <a:gd name="T50" fmla="*/ 341 w 908"/>
                <a:gd name="T51" fmla="*/ 680 h 1190"/>
                <a:gd name="T52" fmla="*/ 341 w 908"/>
                <a:gd name="T53" fmla="*/ 453 h 1190"/>
                <a:gd name="T54" fmla="*/ 454 w 908"/>
                <a:gd name="T55" fmla="*/ 453 h 1190"/>
                <a:gd name="T56" fmla="*/ 454 w 908"/>
                <a:gd name="T57" fmla="*/ 340 h 1190"/>
                <a:gd name="T58" fmla="*/ 397 w 908"/>
                <a:gd name="T59" fmla="*/ 340 h 1190"/>
                <a:gd name="T60" fmla="*/ 397 w 908"/>
                <a:gd name="T61" fmla="*/ 283 h 1190"/>
                <a:gd name="T62" fmla="*/ 227 w 908"/>
                <a:gd name="T63" fmla="*/ 283 h 1190"/>
                <a:gd name="T64" fmla="*/ 227 w 908"/>
                <a:gd name="T65" fmla="*/ 170 h 1190"/>
                <a:gd name="T66" fmla="*/ 284 w 908"/>
                <a:gd name="T67" fmla="*/ 170 h 1190"/>
                <a:gd name="T68" fmla="*/ 284 w 908"/>
                <a:gd name="T69" fmla="*/ 113 h 1190"/>
                <a:gd name="T70" fmla="*/ 397 w 908"/>
                <a:gd name="T71" fmla="*/ 113 h 1190"/>
                <a:gd name="T72" fmla="*/ 397 w 908"/>
                <a:gd name="T73" fmla="*/ 56 h 1190"/>
                <a:gd name="T74" fmla="*/ 341 w 908"/>
                <a:gd name="T75" fmla="*/ 56 h 1190"/>
                <a:gd name="T76" fmla="*/ 341 w 908"/>
                <a:gd name="T77" fmla="*/ 0 h 1190"/>
                <a:gd name="T78" fmla="*/ 908 w 908"/>
                <a:gd name="T79" fmla="*/ 0 h 1190"/>
                <a:gd name="T80" fmla="*/ 908 w 908"/>
                <a:gd name="T81" fmla="*/ 227 h 1190"/>
                <a:gd name="T82" fmla="*/ 737 w 908"/>
                <a:gd name="T83" fmla="*/ 227 h 1190"/>
                <a:gd name="T84" fmla="*/ 737 w 908"/>
                <a:gd name="T85" fmla="*/ 283 h 1190"/>
                <a:gd name="T86" fmla="*/ 681 w 908"/>
                <a:gd name="T87" fmla="*/ 283 h 1190"/>
                <a:gd name="T88" fmla="*/ 681 w 908"/>
                <a:gd name="T89" fmla="*/ 340 h 1190"/>
                <a:gd name="T90" fmla="*/ 737 w 908"/>
                <a:gd name="T91" fmla="*/ 340 h 1190"/>
                <a:gd name="T92" fmla="*/ 737 w 908"/>
                <a:gd name="T93" fmla="*/ 510 h 1190"/>
                <a:gd name="T94" fmla="*/ 908 w 908"/>
                <a:gd name="T95" fmla="*/ 510 h 1190"/>
                <a:gd name="T96" fmla="*/ 908 w 908"/>
                <a:gd name="T97" fmla="*/ 567 h 1190"/>
                <a:gd name="T98" fmla="*/ 851 w 908"/>
                <a:gd name="T99" fmla="*/ 567 h 1190"/>
                <a:gd name="T100" fmla="*/ 737 w 908"/>
                <a:gd name="T101" fmla="*/ 623 h 1190"/>
                <a:gd name="T102" fmla="*/ 737 w 908"/>
                <a:gd name="T103" fmla="*/ 737 h 1190"/>
                <a:gd name="T104" fmla="*/ 794 w 908"/>
                <a:gd name="T105" fmla="*/ 737 h 1190"/>
                <a:gd name="T106" fmla="*/ 794 w 908"/>
                <a:gd name="T107" fmla="*/ 850 h 1190"/>
                <a:gd name="T108" fmla="*/ 851 w 908"/>
                <a:gd name="T109" fmla="*/ 850 h 1190"/>
                <a:gd name="T110" fmla="*/ 851 w 908"/>
                <a:gd name="T111" fmla="*/ 907 h 1190"/>
                <a:gd name="T112" fmla="*/ 908 w 908"/>
                <a:gd name="T113" fmla="*/ 907 h 1190"/>
                <a:gd name="T114" fmla="*/ 908 w 908"/>
                <a:gd name="T115" fmla="*/ 1134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908" h="1190">
                  <a:moveTo>
                    <a:pt x="908" y="1134"/>
                  </a:moveTo>
                  <a:lnTo>
                    <a:pt x="737" y="1134"/>
                  </a:lnTo>
                  <a:lnTo>
                    <a:pt x="737" y="1190"/>
                  </a:lnTo>
                  <a:lnTo>
                    <a:pt x="341" y="1190"/>
                  </a:lnTo>
                  <a:lnTo>
                    <a:pt x="284" y="1190"/>
                  </a:lnTo>
                  <a:lnTo>
                    <a:pt x="284" y="1134"/>
                  </a:lnTo>
                  <a:lnTo>
                    <a:pt x="0" y="1134"/>
                  </a:lnTo>
                  <a:lnTo>
                    <a:pt x="0" y="1077"/>
                  </a:lnTo>
                  <a:lnTo>
                    <a:pt x="227" y="1077"/>
                  </a:lnTo>
                  <a:lnTo>
                    <a:pt x="227" y="850"/>
                  </a:lnTo>
                  <a:lnTo>
                    <a:pt x="341" y="850"/>
                  </a:lnTo>
                  <a:lnTo>
                    <a:pt x="341" y="794"/>
                  </a:lnTo>
                  <a:lnTo>
                    <a:pt x="114" y="794"/>
                  </a:lnTo>
                  <a:lnTo>
                    <a:pt x="114" y="680"/>
                  </a:lnTo>
                  <a:lnTo>
                    <a:pt x="170" y="680"/>
                  </a:lnTo>
                  <a:lnTo>
                    <a:pt x="170" y="623"/>
                  </a:lnTo>
                  <a:lnTo>
                    <a:pt x="114" y="623"/>
                  </a:lnTo>
                  <a:lnTo>
                    <a:pt x="114" y="567"/>
                  </a:lnTo>
                  <a:lnTo>
                    <a:pt x="0" y="567"/>
                  </a:lnTo>
                  <a:lnTo>
                    <a:pt x="0" y="510"/>
                  </a:lnTo>
                  <a:lnTo>
                    <a:pt x="227" y="510"/>
                  </a:lnTo>
                  <a:lnTo>
                    <a:pt x="227" y="567"/>
                  </a:lnTo>
                  <a:lnTo>
                    <a:pt x="227" y="623"/>
                  </a:lnTo>
                  <a:lnTo>
                    <a:pt x="284" y="623"/>
                  </a:lnTo>
                  <a:lnTo>
                    <a:pt x="284" y="680"/>
                  </a:lnTo>
                  <a:lnTo>
                    <a:pt x="341" y="680"/>
                  </a:lnTo>
                  <a:lnTo>
                    <a:pt x="341" y="453"/>
                  </a:lnTo>
                  <a:lnTo>
                    <a:pt x="454" y="453"/>
                  </a:lnTo>
                  <a:lnTo>
                    <a:pt x="454" y="340"/>
                  </a:lnTo>
                  <a:lnTo>
                    <a:pt x="397" y="340"/>
                  </a:lnTo>
                  <a:lnTo>
                    <a:pt x="397" y="283"/>
                  </a:lnTo>
                  <a:lnTo>
                    <a:pt x="227" y="283"/>
                  </a:lnTo>
                  <a:lnTo>
                    <a:pt x="227" y="170"/>
                  </a:lnTo>
                  <a:lnTo>
                    <a:pt x="284" y="170"/>
                  </a:lnTo>
                  <a:lnTo>
                    <a:pt x="284" y="113"/>
                  </a:lnTo>
                  <a:lnTo>
                    <a:pt x="397" y="113"/>
                  </a:lnTo>
                  <a:lnTo>
                    <a:pt x="397" y="56"/>
                  </a:lnTo>
                  <a:lnTo>
                    <a:pt x="341" y="56"/>
                  </a:lnTo>
                  <a:lnTo>
                    <a:pt x="341" y="0"/>
                  </a:lnTo>
                  <a:lnTo>
                    <a:pt x="908" y="0"/>
                  </a:lnTo>
                  <a:lnTo>
                    <a:pt x="908" y="227"/>
                  </a:lnTo>
                  <a:lnTo>
                    <a:pt x="737" y="227"/>
                  </a:lnTo>
                  <a:lnTo>
                    <a:pt x="737" y="283"/>
                  </a:lnTo>
                  <a:lnTo>
                    <a:pt x="681" y="283"/>
                  </a:lnTo>
                  <a:lnTo>
                    <a:pt x="681" y="340"/>
                  </a:lnTo>
                  <a:lnTo>
                    <a:pt x="737" y="340"/>
                  </a:lnTo>
                  <a:lnTo>
                    <a:pt x="737" y="510"/>
                  </a:lnTo>
                  <a:lnTo>
                    <a:pt x="908" y="510"/>
                  </a:lnTo>
                  <a:lnTo>
                    <a:pt x="908" y="567"/>
                  </a:lnTo>
                  <a:lnTo>
                    <a:pt x="851" y="567"/>
                  </a:lnTo>
                  <a:lnTo>
                    <a:pt x="737" y="623"/>
                  </a:lnTo>
                  <a:lnTo>
                    <a:pt x="737" y="737"/>
                  </a:lnTo>
                  <a:lnTo>
                    <a:pt x="794" y="737"/>
                  </a:lnTo>
                  <a:lnTo>
                    <a:pt x="794" y="850"/>
                  </a:lnTo>
                  <a:lnTo>
                    <a:pt x="851" y="850"/>
                  </a:lnTo>
                  <a:lnTo>
                    <a:pt x="851" y="907"/>
                  </a:lnTo>
                  <a:lnTo>
                    <a:pt x="908" y="907"/>
                  </a:lnTo>
                  <a:lnTo>
                    <a:pt x="908" y="113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9" name="Freeform 295"/>
            <p:cNvSpPr>
              <a:spLocks/>
            </p:cNvSpPr>
            <p:nvPr/>
          </p:nvSpPr>
          <p:spPr bwMode="auto">
            <a:xfrm>
              <a:off x="1323" y="6357"/>
              <a:ext cx="1134" cy="680"/>
            </a:xfrm>
            <a:custGeom>
              <a:avLst/>
              <a:gdLst>
                <a:gd name="T0" fmla="*/ 1021 w 1134"/>
                <a:gd name="T1" fmla="*/ 56 h 680"/>
                <a:gd name="T2" fmla="*/ 1077 w 1134"/>
                <a:gd name="T3" fmla="*/ 283 h 680"/>
                <a:gd name="T4" fmla="*/ 1134 w 1134"/>
                <a:gd name="T5" fmla="*/ 397 h 680"/>
                <a:gd name="T6" fmla="*/ 1077 w 1134"/>
                <a:gd name="T7" fmla="*/ 510 h 680"/>
                <a:gd name="T8" fmla="*/ 964 w 1134"/>
                <a:gd name="T9" fmla="*/ 567 h 680"/>
                <a:gd name="T10" fmla="*/ 850 w 1134"/>
                <a:gd name="T11" fmla="*/ 623 h 680"/>
                <a:gd name="T12" fmla="*/ 794 w 1134"/>
                <a:gd name="T13" fmla="*/ 567 h 680"/>
                <a:gd name="T14" fmla="*/ 737 w 1134"/>
                <a:gd name="T15" fmla="*/ 453 h 680"/>
                <a:gd name="T16" fmla="*/ 680 w 1134"/>
                <a:gd name="T17" fmla="*/ 567 h 680"/>
                <a:gd name="T18" fmla="*/ 624 w 1134"/>
                <a:gd name="T19" fmla="*/ 510 h 680"/>
                <a:gd name="T20" fmla="*/ 567 w 1134"/>
                <a:gd name="T21" fmla="*/ 453 h 680"/>
                <a:gd name="T22" fmla="*/ 510 w 1134"/>
                <a:gd name="T23" fmla="*/ 510 h 680"/>
                <a:gd name="T24" fmla="*/ 454 w 1134"/>
                <a:gd name="T25" fmla="*/ 567 h 680"/>
                <a:gd name="T26" fmla="*/ 567 w 1134"/>
                <a:gd name="T27" fmla="*/ 623 h 680"/>
                <a:gd name="T28" fmla="*/ 510 w 1134"/>
                <a:gd name="T29" fmla="*/ 680 h 680"/>
                <a:gd name="T30" fmla="*/ 340 w 1134"/>
                <a:gd name="T31" fmla="*/ 510 h 680"/>
                <a:gd name="T32" fmla="*/ 283 w 1134"/>
                <a:gd name="T33" fmla="*/ 453 h 680"/>
                <a:gd name="T34" fmla="*/ 397 w 1134"/>
                <a:gd name="T35" fmla="*/ 397 h 680"/>
                <a:gd name="T36" fmla="*/ 340 w 1134"/>
                <a:gd name="T37" fmla="*/ 340 h 680"/>
                <a:gd name="T38" fmla="*/ 397 w 1134"/>
                <a:gd name="T39" fmla="*/ 283 h 680"/>
                <a:gd name="T40" fmla="*/ 454 w 1134"/>
                <a:gd name="T41" fmla="*/ 397 h 680"/>
                <a:gd name="T42" fmla="*/ 567 w 1134"/>
                <a:gd name="T43" fmla="*/ 340 h 680"/>
                <a:gd name="T44" fmla="*/ 510 w 1134"/>
                <a:gd name="T45" fmla="*/ 283 h 680"/>
                <a:gd name="T46" fmla="*/ 454 w 1134"/>
                <a:gd name="T47" fmla="*/ 170 h 680"/>
                <a:gd name="T48" fmla="*/ 340 w 1134"/>
                <a:gd name="T49" fmla="*/ 113 h 680"/>
                <a:gd name="T50" fmla="*/ 397 w 1134"/>
                <a:gd name="T51" fmla="*/ 56 h 680"/>
                <a:gd name="T52" fmla="*/ 170 w 1134"/>
                <a:gd name="T53" fmla="*/ 113 h 680"/>
                <a:gd name="T54" fmla="*/ 113 w 1134"/>
                <a:gd name="T55" fmla="*/ 170 h 680"/>
                <a:gd name="T56" fmla="*/ 0 w 1134"/>
                <a:gd name="T57" fmla="*/ 113 h 680"/>
                <a:gd name="T58" fmla="*/ 57 w 1134"/>
                <a:gd name="T59" fmla="*/ 56 h 680"/>
                <a:gd name="T60" fmla="*/ 113 w 1134"/>
                <a:gd name="T61" fmla="*/ 0 h 680"/>
                <a:gd name="T62" fmla="*/ 397 w 1134"/>
                <a:gd name="T63" fmla="*/ 56 h 680"/>
                <a:gd name="T64" fmla="*/ 850 w 1134"/>
                <a:gd name="T65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34" h="680">
                  <a:moveTo>
                    <a:pt x="1021" y="0"/>
                  </a:moveTo>
                  <a:lnTo>
                    <a:pt x="1021" y="56"/>
                  </a:lnTo>
                  <a:lnTo>
                    <a:pt x="1077" y="56"/>
                  </a:lnTo>
                  <a:lnTo>
                    <a:pt x="1077" y="283"/>
                  </a:lnTo>
                  <a:lnTo>
                    <a:pt x="1134" y="283"/>
                  </a:lnTo>
                  <a:lnTo>
                    <a:pt x="1134" y="397"/>
                  </a:lnTo>
                  <a:lnTo>
                    <a:pt x="1077" y="397"/>
                  </a:lnTo>
                  <a:lnTo>
                    <a:pt x="1077" y="510"/>
                  </a:lnTo>
                  <a:lnTo>
                    <a:pt x="964" y="510"/>
                  </a:lnTo>
                  <a:lnTo>
                    <a:pt x="964" y="567"/>
                  </a:lnTo>
                  <a:lnTo>
                    <a:pt x="850" y="567"/>
                  </a:lnTo>
                  <a:lnTo>
                    <a:pt x="850" y="623"/>
                  </a:lnTo>
                  <a:lnTo>
                    <a:pt x="794" y="623"/>
                  </a:lnTo>
                  <a:lnTo>
                    <a:pt x="794" y="567"/>
                  </a:lnTo>
                  <a:lnTo>
                    <a:pt x="737" y="567"/>
                  </a:lnTo>
                  <a:lnTo>
                    <a:pt x="737" y="453"/>
                  </a:lnTo>
                  <a:lnTo>
                    <a:pt x="680" y="453"/>
                  </a:lnTo>
                  <a:lnTo>
                    <a:pt x="680" y="567"/>
                  </a:lnTo>
                  <a:lnTo>
                    <a:pt x="624" y="567"/>
                  </a:lnTo>
                  <a:lnTo>
                    <a:pt x="624" y="510"/>
                  </a:lnTo>
                  <a:lnTo>
                    <a:pt x="567" y="510"/>
                  </a:lnTo>
                  <a:lnTo>
                    <a:pt x="567" y="453"/>
                  </a:lnTo>
                  <a:lnTo>
                    <a:pt x="510" y="453"/>
                  </a:lnTo>
                  <a:lnTo>
                    <a:pt x="510" y="510"/>
                  </a:lnTo>
                  <a:lnTo>
                    <a:pt x="454" y="510"/>
                  </a:lnTo>
                  <a:lnTo>
                    <a:pt x="454" y="567"/>
                  </a:lnTo>
                  <a:lnTo>
                    <a:pt x="567" y="567"/>
                  </a:lnTo>
                  <a:lnTo>
                    <a:pt x="567" y="623"/>
                  </a:lnTo>
                  <a:lnTo>
                    <a:pt x="510" y="623"/>
                  </a:lnTo>
                  <a:lnTo>
                    <a:pt x="510" y="680"/>
                  </a:lnTo>
                  <a:lnTo>
                    <a:pt x="340" y="680"/>
                  </a:lnTo>
                  <a:lnTo>
                    <a:pt x="340" y="510"/>
                  </a:lnTo>
                  <a:lnTo>
                    <a:pt x="283" y="510"/>
                  </a:lnTo>
                  <a:lnTo>
                    <a:pt x="283" y="453"/>
                  </a:lnTo>
                  <a:lnTo>
                    <a:pt x="397" y="453"/>
                  </a:lnTo>
                  <a:lnTo>
                    <a:pt x="397" y="397"/>
                  </a:lnTo>
                  <a:lnTo>
                    <a:pt x="340" y="397"/>
                  </a:lnTo>
                  <a:lnTo>
                    <a:pt x="340" y="340"/>
                  </a:lnTo>
                  <a:lnTo>
                    <a:pt x="397" y="340"/>
                  </a:lnTo>
                  <a:lnTo>
                    <a:pt x="397" y="283"/>
                  </a:lnTo>
                  <a:lnTo>
                    <a:pt x="454" y="283"/>
                  </a:lnTo>
                  <a:lnTo>
                    <a:pt x="454" y="397"/>
                  </a:lnTo>
                  <a:lnTo>
                    <a:pt x="567" y="397"/>
                  </a:lnTo>
                  <a:lnTo>
                    <a:pt x="567" y="340"/>
                  </a:lnTo>
                  <a:lnTo>
                    <a:pt x="510" y="340"/>
                  </a:lnTo>
                  <a:lnTo>
                    <a:pt x="510" y="283"/>
                  </a:lnTo>
                  <a:lnTo>
                    <a:pt x="454" y="283"/>
                  </a:lnTo>
                  <a:lnTo>
                    <a:pt x="454" y="170"/>
                  </a:lnTo>
                  <a:lnTo>
                    <a:pt x="340" y="170"/>
                  </a:lnTo>
                  <a:lnTo>
                    <a:pt x="340" y="113"/>
                  </a:lnTo>
                  <a:lnTo>
                    <a:pt x="397" y="113"/>
                  </a:lnTo>
                  <a:lnTo>
                    <a:pt x="397" y="56"/>
                  </a:lnTo>
                  <a:lnTo>
                    <a:pt x="170" y="56"/>
                  </a:lnTo>
                  <a:lnTo>
                    <a:pt x="170" y="113"/>
                  </a:lnTo>
                  <a:lnTo>
                    <a:pt x="113" y="113"/>
                  </a:lnTo>
                  <a:lnTo>
                    <a:pt x="113" y="170"/>
                  </a:lnTo>
                  <a:lnTo>
                    <a:pt x="0" y="170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56"/>
                  </a:lnTo>
                  <a:lnTo>
                    <a:pt x="113" y="56"/>
                  </a:lnTo>
                  <a:lnTo>
                    <a:pt x="113" y="0"/>
                  </a:lnTo>
                  <a:lnTo>
                    <a:pt x="397" y="0"/>
                  </a:lnTo>
                  <a:lnTo>
                    <a:pt x="397" y="56"/>
                  </a:lnTo>
                  <a:lnTo>
                    <a:pt x="850" y="56"/>
                  </a:lnTo>
                  <a:lnTo>
                    <a:pt x="850" y="0"/>
                  </a:lnTo>
                  <a:lnTo>
                    <a:pt x="1021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80" name="Freeform 296"/>
            <p:cNvSpPr>
              <a:spLocks/>
            </p:cNvSpPr>
            <p:nvPr/>
          </p:nvSpPr>
          <p:spPr bwMode="auto">
            <a:xfrm>
              <a:off x="3364" y="2444"/>
              <a:ext cx="1134" cy="964"/>
            </a:xfrm>
            <a:custGeom>
              <a:avLst/>
              <a:gdLst>
                <a:gd name="T0" fmla="*/ 397 w 1134"/>
                <a:gd name="T1" fmla="*/ 0 h 964"/>
                <a:gd name="T2" fmla="*/ 340 w 1134"/>
                <a:gd name="T3" fmla="*/ 0 h 964"/>
                <a:gd name="T4" fmla="*/ 340 w 1134"/>
                <a:gd name="T5" fmla="*/ 57 h 964"/>
                <a:gd name="T6" fmla="*/ 284 w 1134"/>
                <a:gd name="T7" fmla="*/ 57 h 964"/>
                <a:gd name="T8" fmla="*/ 284 w 1134"/>
                <a:gd name="T9" fmla="*/ 114 h 964"/>
                <a:gd name="T10" fmla="*/ 227 w 1134"/>
                <a:gd name="T11" fmla="*/ 114 h 964"/>
                <a:gd name="T12" fmla="*/ 227 w 1134"/>
                <a:gd name="T13" fmla="*/ 170 h 964"/>
                <a:gd name="T14" fmla="*/ 170 w 1134"/>
                <a:gd name="T15" fmla="*/ 170 h 964"/>
                <a:gd name="T16" fmla="*/ 170 w 1134"/>
                <a:gd name="T17" fmla="*/ 114 h 964"/>
                <a:gd name="T18" fmla="*/ 114 w 1134"/>
                <a:gd name="T19" fmla="*/ 114 h 964"/>
                <a:gd name="T20" fmla="*/ 114 w 1134"/>
                <a:gd name="T21" fmla="*/ 170 h 964"/>
                <a:gd name="T22" fmla="*/ 57 w 1134"/>
                <a:gd name="T23" fmla="*/ 170 h 964"/>
                <a:gd name="T24" fmla="*/ 57 w 1134"/>
                <a:gd name="T25" fmla="*/ 341 h 964"/>
                <a:gd name="T26" fmla="*/ 0 w 1134"/>
                <a:gd name="T27" fmla="*/ 341 h 964"/>
                <a:gd name="T28" fmla="*/ 0 w 1134"/>
                <a:gd name="T29" fmla="*/ 511 h 964"/>
                <a:gd name="T30" fmla="*/ 57 w 1134"/>
                <a:gd name="T31" fmla="*/ 511 h 964"/>
                <a:gd name="T32" fmla="*/ 57 w 1134"/>
                <a:gd name="T33" fmla="*/ 681 h 964"/>
                <a:gd name="T34" fmla="*/ 114 w 1134"/>
                <a:gd name="T35" fmla="*/ 681 h 964"/>
                <a:gd name="T36" fmla="*/ 114 w 1134"/>
                <a:gd name="T37" fmla="*/ 737 h 964"/>
                <a:gd name="T38" fmla="*/ 227 w 1134"/>
                <a:gd name="T39" fmla="*/ 737 h 964"/>
                <a:gd name="T40" fmla="*/ 227 w 1134"/>
                <a:gd name="T41" fmla="*/ 964 h 964"/>
                <a:gd name="T42" fmla="*/ 511 w 1134"/>
                <a:gd name="T43" fmla="*/ 964 h 964"/>
                <a:gd name="T44" fmla="*/ 511 w 1134"/>
                <a:gd name="T45" fmla="*/ 908 h 964"/>
                <a:gd name="T46" fmla="*/ 624 w 1134"/>
                <a:gd name="T47" fmla="*/ 908 h 964"/>
                <a:gd name="T48" fmla="*/ 624 w 1134"/>
                <a:gd name="T49" fmla="*/ 964 h 964"/>
                <a:gd name="T50" fmla="*/ 794 w 1134"/>
                <a:gd name="T51" fmla="*/ 964 h 964"/>
                <a:gd name="T52" fmla="*/ 794 w 1134"/>
                <a:gd name="T53" fmla="*/ 851 h 964"/>
                <a:gd name="T54" fmla="*/ 1078 w 1134"/>
                <a:gd name="T55" fmla="*/ 851 h 964"/>
                <a:gd name="T56" fmla="*/ 1078 w 1134"/>
                <a:gd name="T57" fmla="*/ 681 h 964"/>
                <a:gd name="T58" fmla="*/ 1134 w 1134"/>
                <a:gd name="T59" fmla="*/ 681 h 964"/>
                <a:gd name="T60" fmla="*/ 1134 w 1134"/>
                <a:gd name="T61" fmla="*/ 567 h 964"/>
                <a:gd name="T62" fmla="*/ 1078 w 1134"/>
                <a:gd name="T63" fmla="*/ 567 h 964"/>
                <a:gd name="T64" fmla="*/ 1078 w 1134"/>
                <a:gd name="T65" fmla="*/ 511 h 964"/>
                <a:gd name="T66" fmla="*/ 1021 w 1134"/>
                <a:gd name="T67" fmla="*/ 511 h 964"/>
                <a:gd name="T68" fmla="*/ 1021 w 1134"/>
                <a:gd name="T69" fmla="*/ 227 h 964"/>
                <a:gd name="T70" fmla="*/ 964 w 1134"/>
                <a:gd name="T71" fmla="*/ 227 h 964"/>
                <a:gd name="T72" fmla="*/ 964 w 1134"/>
                <a:gd name="T73" fmla="*/ 114 h 964"/>
                <a:gd name="T74" fmla="*/ 907 w 1134"/>
                <a:gd name="T75" fmla="*/ 114 h 964"/>
                <a:gd name="T76" fmla="*/ 907 w 1134"/>
                <a:gd name="T77" fmla="*/ 170 h 964"/>
                <a:gd name="T78" fmla="*/ 737 w 1134"/>
                <a:gd name="T79" fmla="*/ 170 h 964"/>
                <a:gd name="T80" fmla="*/ 737 w 1134"/>
                <a:gd name="T81" fmla="*/ 227 h 964"/>
                <a:gd name="T82" fmla="*/ 624 w 1134"/>
                <a:gd name="T83" fmla="*/ 227 h 964"/>
                <a:gd name="T84" fmla="*/ 624 w 1134"/>
                <a:gd name="T85" fmla="*/ 170 h 964"/>
                <a:gd name="T86" fmla="*/ 511 w 1134"/>
                <a:gd name="T87" fmla="*/ 170 h 964"/>
                <a:gd name="T88" fmla="*/ 511 w 1134"/>
                <a:gd name="T89" fmla="*/ 114 h 964"/>
                <a:gd name="T90" fmla="*/ 454 w 1134"/>
                <a:gd name="T91" fmla="*/ 114 h 964"/>
                <a:gd name="T92" fmla="*/ 454 w 1134"/>
                <a:gd name="T93" fmla="*/ 57 h 964"/>
                <a:gd name="T94" fmla="*/ 397 w 1134"/>
                <a:gd name="T95" fmla="*/ 57 h 964"/>
                <a:gd name="T96" fmla="*/ 397 w 1134"/>
                <a:gd name="T97" fmla="*/ 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34" h="964">
                  <a:moveTo>
                    <a:pt x="397" y="0"/>
                  </a:moveTo>
                  <a:lnTo>
                    <a:pt x="340" y="0"/>
                  </a:lnTo>
                  <a:lnTo>
                    <a:pt x="340" y="57"/>
                  </a:lnTo>
                  <a:lnTo>
                    <a:pt x="284" y="57"/>
                  </a:lnTo>
                  <a:lnTo>
                    <a:pt x="284" y="114"/>
                  </a:lnTo>
                  <a:lnTo>
                    <a:pt x="227" y="114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114"/>
                  </a:lnTo>
                  <a:lnTo>
                    <a:pt x="114" y="114"/>
                  </a:lnTo>
                  <a:lnTo>
                    <a:pt x="114" y="170"/>
                  </a:lnTo>
                  <a:lnTo>
                    <a:pt x="57" y="170"/>
                  </a:lnTo>
                  <a:lnTo>
                    <a:pt x="57" y="341"/>
                  </a:lnTo>
                  <a:lnTo>
                    <a:pt x="0" y="341"/>
                  </a:lnTo>
                  <a:lnTo>
                    <a:pt x="0" y="511"/>
                  </a:lnTo>
                  <a:lnTo>
                    <a:pt x="57" y="511"/>
                  </a:lnTo>
                  <a:lnTo>
                    <a:pt x="57" y="681"/>
                  </a:lnTo>
                  <a:lnTo>
                    <a:pt x="114" y="681"/>
                  </a:lnTo>
                  <a:lnTo>
                    <a:pt x="114" y="737"/>
                  </a:lnTo>
                  <a:lnTo>
                    <a:pt x="227" y="737"/>
                  </a:lnTo>
                  <a:lnTo>
                    <a:pt x="227" y="964"/>
                  </a:lnTo>
                  <a:lnTo>
                    <a:pt x="511" y="964"/>
                  </a:lnTo>
                  <a:lnTo>
                    <a:pt x="511" y="908"/>
                  </a:lnTo>
                  <a:lnTo>
                    <a:pt x="624" y="908"/>
                  </a:lnTo>
                  <a:lnTo>
                    <a:pt x="624" y="964"/>
                  </a:lnTo>
                  <a:lnTo>
                    <a:pt x="794" y="964"/>
                  </a:lnTo>
                  <a:lnTo>
                    <a:pt x="794" y="851"/>
                  </a:lnTo>
                  <a:lnTo>
                    <a:pt x="1078" y="851"/>
                  </a:lnTo>
                  <a:lnTo>
                    <a:pt x="1078" y="681"/>
                  </a:lnTo>
                  <a:lnTo>
                    <a:pt x="1134" y="681"/>
                  </a:lnTo>
                  <a:lnTo>
                    <a:pt x="1134" y="567"/>
                  </a:lnTo>
                  <a:lnTo>
                    <a:pt x="1078" y="567"/>
                  </a:lnTo>
                  <a:lnTo>
                    <a:pt x="1078" y="511"/>
                  </a:lnTo>
                  <a:lnTo>
                    <a:pt x="1021" y="511"/>
                  </a:lnTo>
                  <a:lnTo>
                    <a:pt x="1021" y="227"/>
                  </a:lnTo>
                  <a:lnTo>
                    <a:pt x="964" y="227"/>
                  </a:lnTo>
                  <a:lnTo>
                    <a:pt x="964" y="114"/>
                  </a:lnTo>
                  <a:lnTo>
                    <a:pt x="907" y="114"/>
                  </a:lnTo>
                  <a:lnTo>
                    <a:pt x="907" y="170"/>
                  </a:lnTo>
                  <a:lnTo>
                    <a:pt x="737" y="170"/>
                  </a:lnTo>
                  <a:lnTo>
                    <a:pt x="737" y="227"/>
                  </a:lnTo>
                  <a:lnTo>
                    <a:pt x="624" y="227"/>
                  </a:lnTo>
                  <a:lnTo>
                    <a:pt x="624" y="170"/>
                  </a:lnTo>
                  <a:lnTo>
                    <a:pt x="511" y="170"/>
                  </a:lnTo>
                  <a:lnTo>
                    <a:pt x="511" y="114"/>
                  </a:lnTo>
                  <a:lnTo>
                    <a:pt x="454" y="114"/>
                  </a:lnTo>
                  <a:lnTo>
                    <a:pt x="454" y="57"/>
                  </a:lnTo>
                  <a:lnTo>
                    <a:pt x="397" y="57"/>
                  </a:lnTo>
                  <a:lnTo>
                    <a:pt x="39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81" name="Freeform 297"/>
            <p:cNvSpPr>
              <a:spLocks/>
            </p:cNvSpPr>
            <p:nvPr/>
          </p:nvSpPr>
          <p:spPr bwMode="auto">
            <a:xfrm>
              <a:off x="4328" y="2444"/>
              <a:ext cx="794" cy="737"/>
            </a:xfrm>
            <a:custGeom>
              <a:avLst/>
              <a:gdLst>
                <a:gd name="T0" fmla="*/ 0 w 794"/>
                <a:gd name="T1" fmla="*/ 114 h 737"/>
                <a:gd name="T2" fmla="*/ 0 w 794"/>
                <a:gd name="T3" fmla="*/ 227 h 737"/>
                <a:gd name="T4" fmla="*/ 57 w 794"/>
                <a:gd name="T5" fmla="*/ 227 h 737"/>
                <a:gd name="T6" fmla="*/ 57 w 794"/>
                <a:gd name="T7" fmla="*/ 511 h 737"/>
                <a:gd name="T8" fmla="*/ 114 w 794"/>
                <a:gd name="T9" fmla="*/ 511 h 737"/>
                <a:gd name="T10" fmla="*/ 114 w 794"/>
                <a:gd name="T11" fmla="*/ 567 h 737"/>
                <a:gd name="T12" fmla="*/ 170 w 794"/>
                <a:gd name="T13" fmla="*/ 567 h 737"/>
                <a:gd name="T14" fmla="*/ 170 w 794"/>
                <a:gd name="T15" fmla="*/ 681 h 737"/>
                <a:gd name="T16" fmla="*/ 227 w 794"/>
                <a:gd name="T17" fmla="*/ 681 h 737"/>
                <a:gd name="T18" fmla="*/ 227 w 794"/>
                <a:gd name="T19" fmla="*/ 737 h 737"/>
                <a:gd name="T20" fmla="*/ 397 w 794"/>
                <a:gd name="T21" fmla="*/ 737 h 737"/>
                <a:gd name="T22" fmla="*/ 397 w 794"/>
                <a:gd name="T23" fmla="*/ 681 h 737"/>
                <a:gd name="T24" fmla="*/ 567 w 794"/>
                <a:gd name="T25" fmla="*/ 681 h 737"/>
                <a:gd name="T26" fmla="*/ 567 w 794"/>
                <a:gd name="T27" fmla="*/ 624 h 737"/>
                <a:gd name="T28" fmla="*/ 737 w 794"/>
                <a:gd name="T29" fmla="*/ 624 h 737"/>
                <a:gd name="T30" fmla="*/ 737 w 794"/>
                <a:gd name="T31" fmla="*/ 681 h 737"/>
                <a:gd name="T32" fmla="*/ 794 w 794"/>
                <a:gd name="T33" fmla="*/ 681 h 737"/>
                <a:gd name="T34" fmla="*/ 794 w 794"/>
                <a:gd name="T35" fmla="*/ 454 h 737"/>
                <a:gd name="T36" fmla="*/ 737 w 794"/>
                <a:gd name="T37" fmla="*/ 454 h 737"/>
                <a:gd name="T38" fmla="*/ 737 w 794"/>
                <a:gd name="T39" fmla="*/ 397 h 737"/>
                <a:gd name="T40" fmla="*/ 624 w 794"/>
                <a:gd name="T41" fmla="*/ 397 h 737"/>
                <a:gd name="T42" fmla="*/ 624 w 794"/>
                <a:gd name="T43" fmla="*/ 454 h 737"/>
                <a:gd name="T44" fmla="*/ 397 w 794"/>
                <a:gd name="T45" fmla="*/ 454 h 737"/>
                <a:gd name="T46" fmla="*/ 397 w 794"/>
                <a:gd name="T47" fmla="*/ 397 h 737"/>
                <a:gd name="T48" fmla="*/ 454 w 794"/>
                <a:gd name="T49" fmla="*/ 397 h 737"/>
                <a:gd name="T50" fmla="*/ 454 w 794"/>
                <a:gd name="T51" fmla="*/ 341 h 737"/>
                <a:gd name="T52" fmla="*/ 510 w 794"/>
                <a:gd name="T53" fmla="*/ 341 h 737"/>
                <a:gd name="T54" fmla="*/ 510 w 794"/>
                <a:gd name="T55" fmla="*/ 114 h 737"/>
                <a:gd name="T56" fmla="*/ 567 w 794"/>
                <a:gd name="T57" fmla="*/ 114 h 737"/>
                <a:gd name="T58" fmla="*/ 567 w 794"/>
                <a:gd name="T59" fmla="*/ 0 h 737"/>
                <a:gd name="T60" fmla="*/ 114 w 794"/>
                <a:gd name="T61" fmla="*/ 0 h 737"/>
                <a:gd name="T62" fmla="*/ 114 w 794"/>
                <a:gd name="T63" fmla="*/ 57 h 737"/>
                <a:gd name="T64" fmla="*/ 57 w 794"/>
                <a:gd name="T65" fmla="*/ 57 h 737"/>
                <a:gd name="T66" fmla="*/ 57 w 794"/>
                <a:gd name="T67" fmla="*/ 114 h 737"/>
                <a:gd name="T68" fmla="*/ 0 w 794"/>
                <a:gd name="T69" fmla="*/ 114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94" h="737">
                  <a:moveTo>
                    <a:pt x="0" y="114"/>
                  </a:moveTo>
                  <a:lnTo>
                    <a:pt x="0" y="227"/>
                  </a:lnTo>
                  <a:lnTo>
                    <a:pt x="57" y="227"/>
                  </a:lnTo>
                  <a:lnTo>
                    <a:pt x="57" y="511"/>
                  </a:lnTo>
                  <a:lnTo>
                    <a:pt x="114" y="511"/>
                  </a:lnTo>
                  <a:lnTo>
                    <a:pt x="114" y="567"/>
                  </a:lnTo>
                  <a:lnTo>
                    <a:pt x="170" y="567"/>
                  </a:lnTo>
                  <a:lnTo>
                    <a:pt x="170" y="681"/>
                  </a:lnTo>
                  <a:lnTo>
                    <a:pt x="227" y="681"/>
                  </a:lnTo>
                  <a:lnTo>
                    <a:pt x="227" y="737"/>
                  </a:lnTo>
                  <a:lnTo>
                    <a:pt x="397" y="737"/>
                  </a:lnTo>
                  <a:lnTo>
                    <a:pt x="397" y="681"/>
                  </a:lnTo>
                  <a:lnTo>
                    <a:pt x="567" y="681"/>
                  </a:lnTo>
                  <a:lnTo>
                    <a:pt x="567" y="624"/>
                  </a:lnTo>
                  <a:lnTo>
                    <a:pt x="737" y="624"/>
                  </a:lnTo>
                  <a:lnTo>
                    <a:pt x="737" y="681"/>
                  </a:lnTo>
                  <a:lnTo>
                    <a:pt x="794" y="681"/>
                  </a:lnTo>
                  <a:lnTo>
                    <a:pt x="794" y="454"/>
                  </a:lnTo>
                  <a:lnTo>
                    <a:pt x="737" y="454"/>
                  </a:lnTo>
                  <a:lnTo>
                    <a:pt x="737" y="397"/>
                  </a:lnTo>
                  <a:lnTo>
                    <a:pt x="624" y="397"/>
                  </a:lnTo>
                  <a:lnTo>
                    <a:pt x="624" y="454"/>
                  </a:lnTo>
                  <a:lnTo>
                    <a:pt x="397" y="454"/>
                  </a:lnTo>
                  <a:lnTo>
                    <a:pt x="397" y="397"/>
                  </a:lnTo>
                  <a:lnTo>
                    <a:pt x="454" y="397"/>
                  </a:lnTo>
                  <a:lnTo>
                    <a:pt x="454" y="341"/>
                  </a:lnTo>
                  <a:lnTo>
                    <a:pt x="510" y="341"/>
                  </a:lnTo>
                  <a:lnTo>
                    <a:pt x="510" y="114"/>
                  </a:lnTo>
                  <a:lnTo>
                    <a:pt x="567" y="114"/>
                  </a:lnTo>
                  <a:lnTo>
                    <a:pt x="567" y="0"/>
                  </a:lnTo>
                  <a:lnTo>
                    <a:pt x="114" y="0"/>
                  </a:lnTo>
                  <a:lnTo>
                    <a:pt x="114" y="57"/>
                  </a:lnTo>
                  <a:lnTo>
                    <a:pt x="57" y="57"/>
                  </a:lnTo>
                  <a:lnTo>
                    <a:pt x="57" y="114"/>
                  </a:lnTo>
                  <a:lnTo>
                    <a:pt x="0" y="11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82" name="Rectangle 298"/>
            <p:cNvSpPr>
              <a:spLocks noChangeArrowheads="1"/>
            </p:cNvSpPr>
            <p:nvPr/>
          </p:nvSpPr>
          <p:spPr bwMode="auto">
            <a:xfrm>
              <a:off x="4725" y="2331"/>
              <a:ext cx="113" cy="57"/>
            </a:xfrm>
            <a:prstGeom prst="rect">
              <a:avLst/>
            </a:pr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83" name="Freeform 299"/>
            <p:cNvSpPr>
              <a:spLocks/>
            </p:cNvSpPr>
            <p:nvPr/>
          </p:nvSpPr>
          <p:spPr bwMode="auto">
            <a:xfrm>
              <a:off x="4725" y="2218"/>
              <a:ext cx="1247" cy="907"/>
            </a:xfrm>
            <a:custGeom>
              <a:avLst/>
              <a:gdLst>
                <a:gd name="T0" fmla="*/ 397 w 1247"/>
                <a:gd name="T1" fmla="*/ 907 h 907"/>
                <a:gd name="T2" fmla="*/ 397 w 1247"/>
                <a:gd name="T3" fmla="*/ 680 h 907"/>
                <a:gd name="T4" fmla="*/ 340 w 1247"/>
                <a:gd name="T5" fmla="*/ 680 h 907"/>
                <a:gd name="T6" fmla="*/ 340 w 1247"/>
                <a:gd name="T7" fmla="*/ 623 h 907"/>
                <a:gd name="T8" fmla="*/ 227 w 1247"/>
                <a:gd name="T9" fmla="*/ 623 h 907"/>
                <a:gd name="T10" fmla="*/ 227 w 1247"/>
                <a:gd name="T11" fmla="*/ 680 h 907"/>
                <a:gd name="T12" fmla="*/ 0 w 1247"/>
                <a:gd name="T13" fmla="*/ 680 h 907"/>
                <a:gd name="T14" fmla="*/ 0 w 1247"/>
                <a:gd name="T15" fmla="*/ 623 h 907"/>
                <a:gd name="T16" fmla="*/ 57 w 1247"/>
                <a:gd name="T17" fmla="*/ 623 h 907"/>
                <a:gd name="T18" fmla="*/ 57 w 1247"/>
                <a:gd name="T19" fmla="*/ 567 h 907"/>
                <a:gd name="T20" fmla="*/ 113 w 1247"/>
                <a:gd name="T21" fmla="*/ 567 h 907"/>
                <a:gd name="T22" fmla="*/ 113 w 1247"/>
                <a:gd name="T23" fmla="*/ 340 h 907"/>
                <a:gd name="T24" fmla="*/ 170 w 1247"/>
                <a:gd name="T25" fmla="*/ 340 h 907"/>
                <a:gd name="T26" fmla="*/ 170 w 1247"/>
                <a:gd name="T27" fmla="*/ 226 h 907"/>
                <a:gd name="T28" fmla="*/ 397 w 1247"/>
                <a:gd name="T29" fmla="*/ 226 h 907"/>
                <a:gd name="T30" fmla="*/ 397 w 1247"/>
                <a:gd name="T31" fmla="*/ 283 h 907"/>
                <a:gd name="T32" fmla="*/ 624 w 1247"/>
                <a:gd name="T33" fmla="*/ 283 h 907"/>
                <a:gd name="T34" fmla="*/ 624 w 1247"/>
                <a:gd name="T35" fmla="*/ 226 h 907"/>
                <a:gd name="T36" fmla="*/ 680 w 1247"/>
                <a:gd name="T37" fmla="*/ 226 h 907"/>
                <a:gd name="T38" fmla="*/ 680 w 1247"/>
                <a:gd name="T39" fmla="*/ 113 h 907"/>
                <a:gd name="T40" fmla="*/ 794 w 1247"/>
                <a:gd name="T41" fmla="*/ 113 h 907"/>
                <a:gd name="T42" fmla="*/ 794 w 1247"/>
                <a:gd name="T43" fmla="*/ 56 h 907"/>
                <a:gd name="T44" fmla="*/ 851 w 1247"/>
                <a:gd name="T45" fmla="*/ 56 h 907"/>
                <a:gd name="T46" fmla="*/ 851 w 1247"/>
                <a:gd name="T47" fmla="*/ 0 h 907"/>
                <a:gd name="T48" fmla="*/ 1021 w 1247"/>
                <a:gd name="T49" fmla="*/ 0 h 907"/>
                <a:gd name="T50" fmla="*/ 1021 w 1247"/>
                <a:gd name="T51" fmla="*/ 56 h 907"/>
                <a:gd name="T52" fmla="*/ 1191 w 1247"/>
                <a:gd name="T53" fmla="*/ 56 h 907"/>
                <a:gd name="T54" fmla="*/ 1191 w 1247"/>
                <a:gd name="T55" fmla="*/ 340 h 907"/>
                <a:gd name="T56" fmla="*/ 1247 w 1247"/>
                <a:gd name="T57" fmla="*/ 340 h 907"/>
                <a:gd name="T58" fmla="*/ 1247 w 1247"/>
                <a:gd name="T59" fmla="*/ 453 h 907"/>
                <a:gd name="T60" fmla="*/ 1191 w 1247"/>
                <a:gd name="T61" fmla="*/ 453 h 907"/>
                <a:gd name="T62" fmla="*/ 1191 w 1247"/>
                <a:gd name="T63" fmla="*/ 567 h 907"/>
                <a:gd name="T64" fmla="*/ 1134 w 1247"/>
                <a:gd name="T65" fmla="*/ 567 h 907"/>
                <a:gd name="T66" fmla="*/ 1134 w 1247"/>
                <a:gd name="T67" fmla="*/ 623 h 907"/>
                <a:gd name="T68" fmla="*/ 1191 w 1247"/>
                <a:gd name="T69" fmla="*/ 623 h 907"/>
                <a:gd name="T70" fmla="*/ 1191 w 1247"/>
                <a:gd name="T71" fmla="*/ 680 h 907"/>
                <a:gd name="T72" fmla="*/ 1021 w 1247"/>
                <a:gd name="T73" fmla="*/ 680 h 907"/>
                <a:gd name="T74" fmla="*/ 1021 w 1247"/>
                <a:gd name="T75" fmla="*/ 737 h 907"/>
                <a:gd name="T76" fmla="*/ 964 w 1247"/>
                <a:gd name="T77" fmla="*/ 737 h 907"/>
                <a:gd name="T78" fmla="*/ 964 w 1247"/>
                <a:gd name="T79" fmla="*/ 680 h 907"/>
                <a:gd name="T80" fmla="*/ 851 w 1247"/>
                <a:gd name="T81" fmla="*/ 680 h 907"/>
                <a:gd name="T82" fmla="*/ 851 w 1247"/>
                <a:gd name="T83" fmla="*/ 737 h 907"/>
                <a:gd name="T84" fmla="*/ 737 w 1247"/>
                <a:gd name="T85" fmla="*/ 737 h 907"/>
                <a:gd name="T86" fmla="*/ 737 w 1247"/>
                <a:gd name="T87" fmla="*/ 680 h 907"/>
                <a:gd name="T88" fmla="*/ 680 w 1247"/>
                <a:gd name="T89" fmla="*/ 680 h 907"/>
                <a:gd name="T90" fmla="*/ 680 w 1247"/>
                <a:gd name="T91" fmla="*/ 737 h 907"/>
                <a:gd name="T92" fmla="*/ 624 w 1247"/>
                <a:gd name="T93" fmla="*/ 737 h 907"/>
                <a:gd name="T94" fmla="*/ 624 w 1247"/>
                <a:gd name="T95" fmla="*/ 793 h 907"/>
                <a:gd name="T96" fmla="*/ 567 w 1247"/>
                <a:gd name="T97" fmla="*/ 793 h 907"/>
                <a:gd name="T98" fmla="*/ 567 w 1247"/>
                <a:gd name="T99" fmla="*/ 907 h 907"/>
                <a:gd name="T100" fmla="*/ 397 w 1247"/>
                <a:gd name="T101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47" h="907">
                  <a:moveTo>
                    <a:pt x="397" y="907"/>
                  </a:moveTo>
                  <a:lnTo>
                    <a:pt x="397" y="680"/>
                  </a:lnTo>
                  <a:lnTo>
                    <a:pt x="340" y="680"/>
                  </a:lnTo>
                  <a:lnTo>
                    <a:pt x="340" y="623"/>
                  </a:lnTo>
                  <a:lnTo>
                    <a:pt x="227" y="623"/>
                  </a:lnTo>
                  <a:lnTo>
                    <a:pt x="227" y="680"/>
                  </a:lnTo>
                  <a:lnTo>
                    <a:pt x="0" y="680"/>
                  </a:lnTo>
                  <a:lnTo>
                    <a:pt x="0" y="623"/>
                  </a:lnTo>
                  <a:lnTo>
                    <a:pt x="57" y="623"/>
                  </a:lnTo>
                  <a:lnTo>
                    <a:pt x="57" y="567"/>
                  </a:lnTo>
                  <a:lnTo>
                    <a:pt x="113" y="567"/>
                  </a:lnTo>
                  <a:lnTo>
                    <a:pt x="113" y="340"/>
                  </a:lnTo>
                  <a:lnTo>
                    <a:pt x="170" y="340"/>
                  </a:lnTo>
                  <a:lnTo>
                    <a:pt x="170" y="226"/>
                  </a:lnTo>
                  <a:lnTo>
                    <a:pt x="397" y="226"/>
                  </a:lnTo>
                  <a:lnTo>
                    <a:pt x="397" y="283"/>
                  </a:lnTo>
                  <a:lnTo>
                    <a:pt x="624" y="283"/>
                  </a:lnTo>
                  <a:lnTo>
                    <a:pt x="624" y="226"/>
                  </a:lnTo>
                  <a:lnTo>
                    <a:pt x="680" y="226"/>
                  </a:lnTo>
                  <a:lnTo>
                    <a:pt x="680" y="113"/>
                  </a:lnTo>
                  <a:lnTo>
                    <a:pt x="794" y="113"/>
                  </a:lnTo>
                  <a:lnTo>
                    <a:pt x="794" y="56"/>
                  </a:lnTo>
                  <a:lnTo>
                    <a:pt x="851" y="56"/>
                  </a:lnTo>
                  <a:lnTo>
                    <a:pt x="851" y="0"/>
                  </a:lnTo>
                  <a:lnTo>
                    <a:pt x="1021" y="0"/>
                  </a:lnTo>
                  <a:lnTo>
                    <a:pt x="1021" y="56"/>
                  </a:lnTo>
                  <a:lnTo>
                    <a:pt x="1191" y="56"/>
                  </a:lnTo>
                  <a:lnTo>
                    <a:pt x="1191" y="340"/>
                  </a:lnTo>
                  <a:lnTo>
                    <a:pt x="1247" y="340"/>
                  </a:lnTo>
                  <a:lnTo>
                    <a:pt x="1247" y="453"/>
                  </a:lnTo>
                  <a:lnTo>
                    <a:pt x="1191" y="453"/>
                  </a:lnTo>
                  <a:lnTo>
                    <a:pt x="1191" y="567"/>
                  </a:lnTo>
                  <a:lnTo>
                    <a:pt x="1134" y="567"/>
                  </a:lnTo>
                  <a:lnTo>
                    <a:pt x="1134" y="623"/>
                  </a:lnTo>
                  <a:lnTo>
                    <a:pt x="1191" y="623"/>
                  </a:lnTo>
                  <a:lnTo>
                    <a:pt x="1191" y="680"/>
                  </a:lnTo>
                  <a:lnTo>
                    <a:pt x="1021" y="680"/>
                  </a:lnTo>
                  <a:lnTo>
                    <a:pt x="1021" y="737"/>
                  </a:lnTo>
                  <a:lnTo>
                    <a:pt x="964" y="737"/>
                  </a:lnTo>
                  <a:lnTo>
                    <a:pt x="964" y="680"/>
                  </a:lnTo>
                  <a:lnTo>
                    <a:pt x="851" y="680"/>
                  </a:lnTo>
                  <a:lnTo>
                    <a:pt x="851" y="737"/>
                  </a:lnTo>
                  <a:lnTo>
                    <a:pt x="737" y="737"/>
                  </a:lnTo>
                  <a:lnTo>
                    <a:pt x="737" y="680"/>
                  </a:lnTo>
                  <a:lnTo>
                    <a:pt x="680" y="680"/>
                  </a:lnTo>
                  <a:lnTo>
                    <a:pt x="680" y="737"/>
                  </a:lnTo>
                  <a:lnTo>
                    <a:pt x="624" y="737"/>
                  </a:lnTo>
                  <a:lnTo>
                    <a:pt x="624" y="793"/>
                  </a:lnTo>
                  <a:lnTo>
                    <a:pt x="567" y="793"/>
                  </a:lnTo>
                  <a:lnTo>
                    <a:pt x="567" y="907"/>
                  </a:lnTo>
                  <a:lnTo>
                    <a:pt x="397" y="90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ED854FEC-D1D4-4AFD-AD09-A95E5C5E6DA5}"/>
              </a:ext>
            </a:extLst>
          </p:cNvPr>
          <p:cNvSpPr txBox="1"/>
          <p:nvPr/>
        </p:nvSpPr>
        <p:spPr>
          <a:xfrm>
            <a:off x="121457" y="13825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愛媛県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145A316E-68B4-4E6B-8891-EA6954F52130}"/>
              </a:ext>
            </a:extLst>
          </p:cNvPr>
          <p:cNvSpPr txBox="1"/>
          <p:nvPr/>
        </p:nvSpPr>
        <p:spPr>
          <a:xfrm>
            <a:off x="86179" y="56055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66" name="直線コネクタ 65">
            <a:extLst>
              <a:ext uri="{FF2B5EF4-FFF2-40B4-BE49-F238E27FC236}">
                <a16:creationId xmlns:a16="http://schemas.microsoft.com/office/drawing/2014/main" id="{3BA9357B-339D-4C8B-A9CB-570C896DE2ED}"/>
              </a:ext>
            </a:extLst>
          </p:cNvPr>
          <p:cNvCxnSpPr/>
          <p:nvPr/>
        </p:nvCxnSpPr>
        <p:spPr>
          <a:xfrm>
            <a:off x="113068" y="53280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CCDD706D-2EA9-4AE5-8149-0D10439E23DB}"/>
              </a:ext>
            </a:extLst>
          </p:cNvPr>
          <p:cNvGrpSpPr/>
          <p:nvPr/>
        </p:nvGrpSpPr>
        <p:grpSpPr>
          <a:xfrm>
            <a:off x="4010751" y="175920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8" name="四角形: 上の 2 つの角を丸める 67">
              <a:extLst>
                <a:ext uri="{FF2B5EF4-FFF2-40B4-BE49-F238E27FC236}">
                  <a16:creationId xmlns:a16="http://schemas.microsoft.com/office/drawing/2014/main" id="{0F9B59D7-3FC6-4743-AC4B-95DDD49A2C5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上島町</a:t>
              </a:r>
            </a:p>
          </p:txBody>
        </p:sp>
        <p:sp>
          <p:nvSpPr>
            <p:cNvPr id="69" name="四角形: 上の 2 つの角を丸める 68">
              <a:extLst>
                <a:ext uri="{FF2B5EF4-FFF2-40B4-BE49-F238E27FC236}">
                  <a16:creationId xmlns:a16="http://schemas.microsoft.com/office/drawing/2014/main" id="{DE3D265F-2BF2-4A42-A404-55291151C5E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DFA708EF-241F-4E8B-AB33-E4CF54A2BA08}"/>
              </a:ext>
            </a:extLst>
          </p:cNvPr>
          <p:cNvGrpSpPr/>
          <p:nvPr/>
        </p:nvGrpSpPr>
        <p:grpSpPr>
          <a:xfrm>
            <a:off x="4067901" y="352132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1" name="四角形: 上の 2 つの角を丸める 70">
              <a:extLst>
                <a:ext uri="{FF2B5EF4-FFF2-40B4-BE49-F238E27FC236}">
                  <a16:creationId xmlns:a16="http://schemas.microsoft.com/office/drawing/2014/main" id="{54D9C7C5-0FA6-4669-9718-2C405C2517B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西条市</a:t>
              </a:r>
            </a:p>
          </p:txBody>
        </p:sp>
        <p:sp>
          <p:nvSpPr>
            <p:cNvPr id="72" name="四角形: 上の 2 つの角を丸める 71">
              <a:extLst>
                <a:ext uri="{FF2B5EF4-FFF2-40B4-BE49-F238E27FC236}">
                  <a16:creationId xmlns:a16="http://schemas.microsoft.com/office/drawing/2014/main" id="{46326943-28FE-4A0B-8A06-55CDBBA7DA4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3" name="グループ化 72">
            <a:extLst>
              <a:ext uri="{FF2B5EF4-FFF2-40B4-BE49-F238E27FC236}">
                <a16:creationId xmlns:a16="http://schemas.microsoft.com/office/drawing/2014/main" id="{CFFE542E-8864-4F74-ACF7-F09920333190}"/>
              </a:ext>
            </a:extLst>
          </p:cNvPr>
          <p:cNvGrpSpPr/>
          <p:nvPr/>
        </p:nvGrpSpPr>
        <p:grpSpPr>
          <a:xfrm>
            <a:off x="4848951" y="352132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4" name="四角形: 上の 2 つの角を丸める 73">
              <a:extLst>
                <a:ext uri="{FF2B5EF4-FFF2-40B4-BE49-F238E27FC236}">
                  <a16:creationId xmlns:a16="http://schemas.microsoft.com/office/drawing/2014/main" id="{322EA4D1-A93F-4EBA-85A6-390E91B6565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新居浜市</a:t>
              </a:r>
            </a:p>
          </p:txBody>
        </p:sp>
        <p:sp>
          <p:nvSpPr>
            <p:cNvPr id="75" name="四角形: 上の 2 つの角を丸める 74">
              <a:extLst>
                <a:ext uri="{FF2B5EF4-FFF2-40B4-BE49-F238E27FC236}">
                  <a16:creationId xmlns:a16="http://schemas.microsoft.com/office/drawing/2014/main" id="{0EA5C80D-9DE6-46E1-A14F-41A6573F7C0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8593639F-1A7B-420D-AC26-A9B64C7F6A3F}"/>
              </a:ext>
            </a:extLst>
          </p:cNvPr>
          <p:cNvGrpSpPr/>
          <p:nvPr/>
        </p:nvGrpSpPr>
        <p:grpSpPr>
          <a:xfrm>
            <a:off x="5782401" y="322605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7" name="四角形: 上の 2 つの角を丸める 76">
              <a:extLst>
                <a:ext uri="{FF2B5EF4-FFF2-40B4-BE49-F238E27FC236}">
                  <a16:creationId xmlns:a16="http://schemas.microsoft.com/office/drawing/2014/main" id="{8127695A-132B-47CC-A0A6-CBA43AC40A6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四国中央市</a:t>
              </a:r>
            </a:p>
          </p:txBody>
        </p:sp>
        <p:sp>
          <p:nvSpPr>
            <p:cNvPr id="78" name="四角形: 上の 2 つの角を丸める 77">
              <a:extLst>
                <a:ext uri="{FF2B5EF4-FFF2-40B4-BE49-F238E27FC236}">
                  <a16:creationId xmlns:a16="http://schemas.microsoft.com/office/drawing/2014/main" id="{51A9F2DD-BB6D-4548-BE27-14D069EEFEE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1A141273-961E-4B2E-9034-916AAF385EE3}"/>
              </a:ext>
            </a:extLst>
          </p:cNvPr>
          <p:cNvGrpSpPr/>
          <p:nvPr/>
        </p:nvGrpSpPr>
        <p:grpSpPr>
          <a:xfrm>
            <a:off x="3686901" y="455955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0" name="四角形: 上の 2 つの角を丸める 79">
              <a:extLst>
                <a:ext uri="{FF2B5EF4-FFF2-40B4-BE49-F238E27FC236}">
                  <a16:creationId xmlns:a16="http://schemas.microsoft.com/office/drawing/2014/main" id="{18E4434D-4CD0-4A18-8652-DC71C5D9BE5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久万高原町</a:t>
              </a:r>
            </a:p>
          </p:txBody>
        </p:sp>
        <p:sp>
          <p:nvSpPr>
            <p:cNvPr id="81" name="四角形: 上の 2 つの角を丸める 80">
              <a:extLst>
                <a:ext uri="{FF2B5EF4-FFF2-40B4-BE49-F238E27FC236}">
                  <a16:creationId xmlns:a16="http://schemas.microsoft.com/office/drawing/2014/main" id="{263CD6B9-E17F-4993-9F67-5B9BF21C4C3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2" name="グループ化 81">
            <a:extLst>
              <a:ext uri="{FF2B5EF4-FFF2-40B4-BE49-F238E27FC236}">
                <a16:creationId xmlns:a16="http://schemas.microsoft.com/office/drawing/2014/main" id="{7FA0FD75-D50B-4A77-A14B-6A3504E39887}"/>
              </a:ext>
            </a:extLst>
          </p:cNvPr>
          <p:cNvGrpSpPr/>
          <p:nvPr/>
        </p:nvGrpSpPr>
        <p:grpSpPr>
          <a:xfrm>
            <a:off x="3429726" y="268312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3" name="四角形: 上の 2 つの角を丸める 82">
              <a:extLst>
                <a:ext uri="{FF2B5EF4-FFF2-40B4-BE49-F238E27FC236}">
                  <a16:creationId xmlns:a16="http://schemas.microsoft.com/office/drawing/2014/main" id="{C1962327-A9E2-451A-8013-98DDB7D6469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今治市</a:t>
              </a:r>
            </a:p>
          </p:txBody>
        </p:sp>
        <p:sp>
          <p:nvSpPr>
            <p:cNvPr id="84" name="四角形: 上の 2 つの角を丸める 83">
              <a:extLst>
                <a:ext uri="{FF2B5EF4-FFF2-40B4-BE49-F238E27FC236}">
                  <a16:creationId xmlns:a16="http://schemas.microsoft.com/office/drawing/2014/main" id="{43C9F59E-CDAE-4F05-A862-9BEEDCE170B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5" name="グループ化 84">
            <a:extLst>
              <a:ext uri="{FF2B5EF4-FFF2-40B4-BE49-F238E27FC236}">
                <a16:creationId xmlns:a16="http://schemas.microsoft.com/office/drawing/2014/main" id="{ED76F80D-FF1B-4237-A1FC-6DA759C72491}"/>
              </a:ext>
            </a:extLst>
          </p:cNvPr>
          <p:cNvGrpSpPr/>
          <p:nvPr/>
        </p:nvGrpSpPr>
        <p:grpSpPr>
          <a:xfrm>
            <a:off x="369117" y="578706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6" name="四角形: 上の 2 つの角を丸める 85">
              <a:extLst>
                <a:ext uri="{FF2B5EF4-FFF2-40B4-BE49-F238E27FC236}">
                  <a16:creationId xmlns:a16="http://schemas.microsoft.com/office/drawing/2014/main" id="{772DDE1E-1545-4788-96BC-7E34FD6E0E2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伊方町</a:t>
              </a:r>
            </a:p>
          </p:txBody>
        </p:sp>
        <p:sp>
          <p:nvSpPr>
            <p:cNvPr id="87" name="四角形: 上の 2 つの角を丸める 86">
              <a:extLst>
                <a:ext uri="{FF2B5EF4-FFF2-40B4-BE49-F238E27FC236}">
                  <a16:creationId xmlns:a16="http://schemas.microsoft.com/office/drawing/2014/main" id="{52EF52DD-4F0E-4A1C-BE81-2CA5C1F2031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8" name="グループ化 87">
            <a:extLst>
              <a:ext uri="{FF2B5EF4-FFF2-40B4-BE49-F238E27FC236}">
                <a16:creationId xmlns:a16="http://schemas.microsoft.com/office/drawing/2014/main" id="{BC989124-D18E-4B58-9C29-DCBB400ACBB2}"/>
              </a:ext>
            </a:extLst>
          </p:cNvPr>
          <p:cNvGrpSpPr/>
          <p:nvPr/>
        </p:nvGrpSpPr>
        <p:grpSpPr>
          <a:xfrm>
            <a:off x="3324951" y="372135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9" name="四角形: 上の 2 つの角を丸める 88">
              <a:extLst>
                <a:ext uri="{FF2B5EF4-FFF2-40B4-BE49-F238E27FC236}">
                  <a16:creationId xmlns:a16="http://schemas.microsoft.com/office/drawing/2014/main" id="{5A90CEF9-EB68-41A3-8D1D-30B20EBF3FC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東温市</a:t>
              </a:r>
            </a:p>
          </p:txBody>
        </p:sp>
        <p:sp>
          <p:nvSpPr>
            <p:cNvPr id="90" name="四角形: 上の 2 つの角を丸める 89">
              <a:extLst>
                <a:ext uri="{FF2B5EF4-FFF2-40B4-BE49-F238E27FC236}">
                  <a16:creationId xmlns:a16="http://schemas.microsoft.com/office/drawing/2014/main" id="{869C7AB7-01CA-44C8-B79B-B2496282773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6FED8A2C-2925-41B8-A7BF-CB98D3FE10BF}"/>
              </a:ext>
            </a:extLst>
          </p:cNvPr>
          <p:cNvGrpSpPr/>
          <p:nvPr/>
        </p:nvGrpSpPr>
        <p:grpSpPr>
          <a:xfrm>
            <a:off x="2562951" y="372135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2" name="四角形: 上の 2 つの角を丸める 91">
              <a:extLst>
                <a:ext uri="{FF2B5EF4-FFF2-40B4-BE49-F238E27FC236}">
                  <a16:creationId xmlns:a16="http://schemas.microsoft.com/office/drawing/2014/main" id="{A9B245D5-28BC-4AF1-8A0A-BA317F31201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松前町</a:t>
              </a:r>
            </a:p>
          </p:txBody>
        </p:sp>
        <p:sp>
          <p:nvSpPr>
            <p:cNvPr id="93" name="四角形: 上の 2 つの角を丸める 92">
              <a:extLst>
                <a:ext uri="{FF2B5EF4-FFF2-40B4-BE49-F238E27FC236}">
                  <a16:creationId xmlns:a16="http://schemas.microsoft.com/office/drawing/2014/main" id="{F38B9218-3C5B-48E0-9AC3-1AB1CB1DD4E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39C4B032-45C1-4CC0-A99E-E64FBE69A5BB}"/>
              </a:ext>
            </a:extLst>
          </p:cNvPr>
          <p:cNvGrpSpPr/>
          <p:nvPr/>
        </p:nvGrpSpPr>
        <p:grpSpPr>
          <a:xfrm>
            <a:off x="2924901" y="426427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5" name="四角形: 上の 2 つの角を丸める 94">
              <a:extLst>
                <a:ext uri="{FF2B5EF4-FFF2-40B4-BE49-F238E27FC236}">
                  <a16:creationId xmlns:a16="http://schemas.microsoft.com/office/drawing/2014/main" id="{057BA0C1-C0E4-4FC7-A9C4-FD488D741ED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砥部町</a:t>
              </a:r>
            </a:p>
          </p:txBody>
        </p:sp>
        <p:sp>
          <p:nvSpPr>
            <p:cNvPr id="96" name="四角形: 上の 2 つの角を丸める 95">
              <a:extLst>
                <a:ext uri="{FF2B5EF4-FFF2-40B4-BE49-F238E27FC236}">
                  <a16:creationId xmlns:a16="http://schemas.microsoft.com/office/drawing/2014/main" id="{8F2D6188-34B5-450D-A17D-61BE370631A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7" name="グループ化 96">
            <a:extLst>
              <a:ext uri="{FF2B5EF4-FFF2-40B4-BE49-F238E27FC236}">
                <a16:creationId xmlns:a16="http://schemas.microsoft.com/office/drawing/2014/main" id="{470B5295-3F0D-4AAB-924B-5D4D41DDC9AB}"/>
              </a:ext>
            </a:extLst>
          </p:cNvPr>
          <p:cNvGrpSpPr/>
          <p:nvPr/>
        </p:nvGrpSpPr>
        <p:grpSpPr>
          <a:xfrm>
            <a:off x="2162901" y="426427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8" name="四角形: 上の 2 つの角を丸める 97">
              <a:extLst>
                <a:ext uri="{FF2B5EF4-FFF2-40B4-BE49-F238E27FC236}">
                  <a16:creationId xmlns:a16="http://schemas.microsoft.com/office/drawing/2014/main" id="{E64CC1FD-EFA6-46C6-8267-641C9F13A44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伊予市</a:t>
              </a:r>
            </a:p>
          </p:txBody>
        </p:sp>
        <p:sp>
          <p:nvSpPr>
            <p:cNvPr id="99" name="四角形: 上の 2 つの角を丸める 98">
              <a:extLst>
                <a:ext uri="{FF2B5EF4-FFF2-40B4-BE49-F238E27FC236}">
                  <a16:creationId xmlns:a16="http://schemas.microsoft.com/office/drawing/2014/main" id="{5E40E791-4F60-4620-A1E8-C6C6B016E7A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0" name="グループ化 99">
            <a:extLst>
              <a:ext uri="{FF2B5EF4-FFF2-40B4-BE49-F238E27FC236}">
                <a16:creationId xmlns:a16="http://schemas.microsoft.com/office/drawing/2014/main" id="{4F037C30-DD38-4B23-9A72-12EEC86E3BEF}"/>
              </a:ext>
            </a:extLst>
          </p:cNvPr>
          <p:cNvGrpSpPr/>
          <p:nvPr/>
        </p:nvGrpSpPr>
        <p:grpSpPr>
          <a:xfrm>
            <a:off x="2667726" y="489292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1" name="四角形: 上の 2 つの角を丸める 100">
              <a:extLst>
                <a:ext uri="{FF2B5EF4-FFF2-40B4-BE49-F238E27FC236}">
                  <a16:creationId xmlns:a16="http://schemas.microsoft.com/office/drawing/2014/main" id="{81D84D85-4664-4C6F-83B1-3635F6A9F57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内子町</a:t>
              </a:r>
            </a:p>
          </p:txBody>
        </p:sp>
        <p:sp>
          <p:nvSpPr>
            <p:cNvPr id="102" name="四角形: 上の 2 つの角を丸める 101">
              <a:extLst>
                <a:ext uri="{FF2B5EF4-FFF2-40B4-BE49-F238E27FC236}">
                  <a16:creationId xmlns:a16="http://schemas.microsoft.com/office/drawing/2014/main" id="{948FE63D-FE8F-4EEC-9A6C-0BF35BEDD07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48AF742C-12A3-4DAD-8BC9-5FDEDDC3E6E1}"/>
              </a:ext>
            </a:extLst>
          </p:cNvPr>
          <p:cNvGrpSpPr/>
          <p:nvPr/>
        </p:nvGrpSpPr>
        <p:grpSpPr>
          <a:xfrm>
            <a:off x="1896201" y="502627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4" name="四角形: 上の 2 つの角を丸める 103">
              <a:extLst>
                <a:ext uri="{FF2B5EF4-FFF2-40B4-BE49-F238E27FC236}">
                  <a16:creationId xmlns:a16="http://schemas.microsoft.com/office/drawing/2014/main" id="{A64E5F57-69A2-47F6-8A10-A1A5C181681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大洲市</a:t>
              </a:r>
            </a:p>
          </p:txBody>
        </p:sp>
        <p:sp>
          <p:nvSpPr>
            <p:cNvPr id="105" name="四角形: 上の 2 つの角を丸める 104">
              <a:extLst>
                <a:ext uri="{FF2B5EF4-FFF2-40B4-BE49-F238E27FC236}">
                  <a16:creationId xmlns:a16="http://schemas.microsoft.com/office/drawing/2014/main" id="{F6299DEA-F07F-454B-946A-57A31371574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6" name="グループ化 105">
            <a:extLst>
              <a:ext uri="{FF2B5EF4-FFF2-40B4-BE49-F238E27FC236}">
                <a16:creationId xmlns:a16="http://schemas.microsoft.com/office/drawing/2014/main" id="{51782116-BC80-4422-AFAB-0A9DE9D03CC2}"/>
              </a:ext>
            </a:extLst>
          </p:cNvPr>
          <p:cNvGrpSpPr/>
          <p:nvPr/>
        </p:nvGrpSpPr>
        <p:grpSpPr>
          <a:xfrm>
            <a:off x="1134201" y="530250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7" name="四角形: 上の 2 つの角を丸める 106">
              <a:extLst>
                <a:ext uri="{FF2B5EF4-FFF2-40B4-BE49-F238E27FC236}">
                  <a16:creationId xmlns:a16="http://schemas.microsoft.com/office/drawing/2014/main" id="{EC1EC6C7-FFB6-4F70-978B-0C04A3FC6CB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八幡浜市</a:t>
              </a:r>
            </a:p>
          </p:txBody>
        </p:sp>
        <p:sp>
          <p:nvSpPr>
            <p:cNvPr id="108" name="四角形: 上の 2 つの角を丸める 107">
              <a:extLst>
                <a:ext uri="{FF2B5EF4-FFF2-40B4-BE49-F238E27FC236}">
                  <a16:creationId xmlns:a16="http://schemas.microsoft.com/office/drawing/2014/main" id="{9D65CCAA-9E58-46DB-92F9-D5F30586675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9" name="グループ化 108">
            <a:extLst>
              <a:ext uri="{FF2B5EF4-FFF2-40B4-BE49-F238E27FC236}">
                <a16:creationId xmlns:a16="http://schemas.microsoft.com/office/drawing/2014/main" id="{29B5F205-2F5A-4852-B73F-BBB26FDA22F6}"/>
              </a:ext>
            </a:extLst>
          </p:cNvPr>
          <p:cNvGrpSpPr/>
          <p:nvPr/>
        </p:nvGrpSpPr>
        <p:grpSpPr>
          <a:xfrm>
            <a:off x="2056311" y="581685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0" name="四角形: 上の 2 つの角を丸める 109">
              <a:extLst>
                <a:ext uri="{FF2B5EF4-FFF2-40B4-BE49-F238E27FC236}">
                  <a16:creationId xmlns:a16="http://schemas.microsoft.com/office/drawing/2014/main" id="{D9AA14D5-B774-41B1-821B-25EE8F16517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西予市</a:t>
              </a:r>
            </a:p>
          </p:txBody>
        </p:sp>
        <p:sp>
          <p:nvSpPr>
            <p:cNvPr id="111" name="四角形: 上の 2 つの角を丸める 110">
              <a:extLst>
                <a:ext uri="{FF2B5EF4-FFF2-40B4-BE49-F238E27FC236}">
                  <a16:creationId xmlns:a16="http://schemas.microsoft.com/office/drawing/2014/main" id="{614B3B34-1842-4843-BCF4-8B03A11C059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2" name="グループ化 111">
            <a:extLst>
              <a:ext uri="{FF2B5EF4-FFF2-40B4-BE49-F238E27FC236}">
                <a16:creationId xmlns:a16="http://schemas.microsoft.com/office/drawing/2014/main" id="{E5753928-202B-45AC-99D0-A9CD78854FC0}"/>
              </a:ext>
            </a:extLst>
          </p:cNvPr>
          <p:cNvGrpSpPr/>
          <p:nvPr/>
        </p:nvGrpSpPr>
        <p:grpSpPr>
          <a:xfrm>
            <a:off x="2817630" y="620648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3" name="四角形: 上の 2 つの角を丸める 112">
              <a:extLst>
                <a:ext uri="{FF2B5EF4-FFF2-40B4-BE49-F238E27FC236}">
                  <a16:creationId xmlns:a16="http://schemas.microsoft.com/office/drawing/2014/main" id="{89E9BD44-1CB0-4308-B9E3-4612D48AB3A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鬼北町</a:t>
              </a:r>
            </a:p>
          </p:txBody>
        </p:sp>
        <p:sp>
          <p:nvSpPr>
            <p:cNvPr id="114" name="四角形: 上の 2 つの角を丸める 113">
              <a:extLst>
                <a:ext uri="{FF2B5EF4-FFF2-40B4-BE49-F238E27FC236}">
                  <a16:creationId xmlns:a16="http://schemas.microsoft.com/office/drawing/2014/main" id="{797821D9-4389-42CD-A950-8FD022CFD69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5" name="グループ化 114">
            <a:extLst>
              <a:ext uri="{FF2B5EF4-FFF2-40B4-BE49-F238E27FC236}">
                <a16:creationId xmlns:a16="http://schemas.microsoft.com/office/drawing/2014/main" id="{CE6A372E-499F-41D9-B137-F61B191A221E}"/>
              </a:ext>
            </a:extLst>
          </p:cNvPr>
          <p:cNvGrpSpPr/>
          <p:nvPr/>
        </p:nvGrpSpPr>
        <p:grpSpPr>
          <a:xfrm>
            <a:off x="2773634" y="6743052"/>
            <a:ext cx="720000" cy="514998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6" name="四角形: 上の 2 つの角を丸める 115">
              <a:extLst>
                <a:ext uri="{FF2B5EF4-FFF2-40B4-BE49-F238E27FC236}">
                  <a16:creationId xmlns:a16="http://schemas.microsoft.com/office/drawing/2014/main" id="{31528E67-1CBD-40D7-9633-336BBB6DF98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松野町</a:t>
              </a:r>
            </a:p>
          </p:txBody>
        </p:sp>
        <p:sp>
          <p:nvSpPr>
            <p:cNvPr id="138" name="四角形: 上の 2 つの角を丸める 137">
              <a:extLst>
                <a:ext uri="{FF2B5EF4-FFF2-40B4-BE49-F238E27FC236}">
                  <a16:creationId xmlns:a16="http://schemas.microsoft.com/office/drawing/2014/main" id="{924E6146-5E6C-45A8-8214-5E0DA7C7359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9" name="グループ化 138">
            <a:extLst>
              <a:ext uri="{FF2B5EF4-FFF2-40B4-BE49-F238E27FC236}">
                <a16:creationId xmlns:a16="http://schemas.microsoft.com/office/drawing/2014/main" id="{ED8757CB-ACD6-49BA-853D-D7AE24F7031E}"/>
              </a:ext>
            </a:extLst>
          </p:cNvPr>
          <p:cNvGrpSpPr/>
          <p:nvPr/>
        </p:nvGrpSpPr>
        <p:grpSpPr>
          <a:xfrm>
            <a:off x="1847192" y="6969353"/>
            <a:ext cx="720000" cy="514998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0" name="四角形: 上の 2 つの角を丸める 139">
              <a:extLst>
                <a:ext uri="{FF2B5EF4-FFF2-40B4-BE49-F238E27FC236}">
                  <a16:creationId xmlns:a16="http://schemas.microsoft.com/office/drawing/2014/main" id="{835D5C83-BE64-4A47-9774-BBD57790294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宇和島市</a:t>
              </a:r>
            </a:p>
          </p:txBody>
        </p:sp>
        <p:sp>
          <p:nvSpPr>
            <p:cNvPr id="141" name="四角形: 上の 2 つの角を丸める 140">
              <a:extLst>
                <a:ext uri="{FF2B5EF4-FFF2-40B4-BE49-F238E27FC236}">
                  <a16:creationId xmlns:a16="http://schemas.microsoft.com/office/drawing/2014/main" id="{C72C57B1-2C4A-4D56-8914-8C9BD75A526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2" name="グループ化 141">
            <a:extLst>
              <a:ext uri="{FF2B5EF4-FFF2-40B4-BE49-F238E27FC236}">
                <a16:creationId xmlns:a16="http://schemas.microsoft.com/office/drawing/2014/main" id="{AF4CF5A4-4038-4755-929F-51CBA2FCB7AC}"/>
              </a:ext>
            </a:extLst>
          </p:cNvPr>
          <p:cNvGrpSpPr/>
          <p:nvPr/>
        </p:nvGrpSpPr>
        <p:grpSpPr>
          <a:xfrm>
            <a:off x="1848803" y="7641627"/>
            <a:ext cx="720000" cy="514998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3" name="四角形: 上の 2 つの角を丸める 142">
              <a:extLst>
                <a:ext uri="{FF2B5EF4-FFF2-40B4-BE49-F238E27FC236}">
                  <a16:creationId xmlns:a16="http://schemas.microsoft.com/office/drawing/2014/main" id="{1A7AB8EA-48A6-4A56-B968-9791F14B2F0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愛南町</a:t>
              </a:r>
            </a:p>
          </p:txBody>
        </p:sp>
        <p:sp>
          <p:nvSpPr>
            <p:cNvPr id="144" name="四角形: 上の 2 つの角を丸める 143">
              <a:extLst>
                <a:ext uri="{FF2B5EF4-FFF2-40B4-BE49-F238E27FC236}">
                  <a16:creationId xmlns:a16="http://schemas.microsoft.com/office/drawing/2014/main" id="{556EF604-9822-4655-A415-5C94BDB9A1C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545323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1688</TotalTime>
  <Words>204</Words>
  <Application>Microsoft Office PowerPoint</Application>
  <PresentationFormat>A4 210 x 297 mm</PresentationFormat>
  <Paragraphs>164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dmap039_愛媛県の市町村別の数値入力データマップ</dc:title>
  <dc:subject>dmap039_愛媛県の市町村別の数値入力データマップ</dc:subject>
  <dc:creator>でじけろお</dc:creator>
  <cp:revision>1</cp:revision>
  <dcterms:created xsi:type="dcterms:W3CDTF">2011-09-01T12:09:10Z</dcterms:created>
  <dcterms:modified xsi:type="dcterms:W3CDTF">2022-04-10T02:40:29Z</dcterms:modified>
  <cp:version>1</cp:version>
</cp:coreProperties>
</file>